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9" r:id="rId4"/>
  </p:sldMasterIdLst>
  <p:notesMasterIdLst>
    <p:notesMasterId r:id="rId26"/>
  </p:notesMasterIdLst>
  <p:handoutMasterIdLst>
    <p:handoutMasterId r:id="rId27"/>
  </p:handoutMasterIdLst>
  <p:sldIdLst>
    <p:sldId id="328" r:id="rId5"/>
    <p:sldId id="378" r:id="rId6"/>
    <p:sldId id="319" r:id="rId7"/>
    <p:sldId id="350" r:id="rId8"/>
    <p:sldId id="382" r:id="rId9"/>
    <p:sldId id="383" r:id="rId10"/>
    <p:sldId id="384" r:id="rId11"/>
    <p:sldId id="396" r:id="rId12"/>
    <p:sldId id="397" r:id="rId13"/>
    <p:sldId id="398" r:id="rId14"/>
    <p:sldId id="399" r:id="rId15"/>
    <p:sldId id="395" r:id="rId16"/>
    <p:sldId id="400" r:id="rId17"/>
    <p:sldId id="401" r:id="rId18"/>
    <p:sldId id="385" r:id="rId19"/>
    <p:sldId id="387" r:id="rId20"/>
    <p:sldId id="402" r:id="rId21"/>
    <p:sldId id="394" r:id="rId22"/>
    <p:sldId id="390" r:id="rId23"/>
    <p:sldId id="392" r:id="rId24"/>
    <p:sldId id="287" r:id="rId25"/>
  </p:sldIdLst>
  <p:sldSz cx="16256000" cy="9144000"/>
  <p:notesSz cx="7010400" cy="9296400"/>
  <p:defaultTextStyle>
    <a:defPPr>
      <a:defRPr lang="en-US"/>
    </a:defPPr>
    <a:lvl1pPr marL="0" algn="l" defTabSz="1450896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25448" algn="l" defTabSz="1450896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50896" algn="l" defTabSz="1450896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76343" algn="l" defTabSz="1450896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01788" algn="l" defTabSz="1450896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27234" algn="l" defTabSz="1450896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52684" algn="l" defTabSz="1450896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078128" algn="l" defTabSz="1450896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03577" algn="l" defTabSz="1450896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9CF1CD-CCF5-4E33-A368-8E306CA4FC12}">
          <p14:sldIdLst>
            <p14:sldId id="328"/>
            <p14:sldId id="378"/>
            <p14:sldId id="319"/>
            <p14:sldId id="350"/>
            <p14:sldId id="382"/>
            <p14:sldId id="383"/>
          </p14:sldIdLst>
        </p14:section>
        <p14:section name="Code Impletentation-RandomForestRegressor" id="{5518A191-F7DA-48A9-BA60-CF0A0E326DF4}">
          <p14:sldIdLst>
            <p14:sldId id="384"/>
            <p14:sldId id="396"/>
            <p14:sldId id="397"/>
            <p14:sldId id="398"/>
            <p14:sldId id="399"/>
            <p14:sldId id="395"/>
            <p14:sldId id="400"/>
            <p14:sldId id="401"/>
            <p14:sldId id="385"/>
            <p14:sldId id="387"/>
            <p14:sldId id="402"/>
            <p14:sldId id="394"/>
            <p14:sldId id="390"/>
            <p14:sldId id="392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ry Lewis" initials="JL" lastIdx="7" clrIdx="0">
    <p:extLst>
      <p:ext uri="{19B8F6BF-5375-455C-9EA6-DF929625EA0E}">
        <p15:presenceInfo xmlns:p15="http://schemas.microsoft.com/office/powerpoint/2012/main" userId="S::jlewis@brownbagmarketing.com::6066ead6-cd6b-4bee-8068-b2ba2fe37fef" providerId="AD"/>
      </p:ext>
    </p:extLst>
  </p:cmAuthor>
  <p:cmAuthor id="2" name="Pearl Liang" initials="PL" lastIdx="4" clrIdx="1">
    <p:extLst>
      <p:ext uri="{19B8F6BF-5375-455C-9EA6-DF929625EA0E}">
        <p15:presenceInfo xmlns:p15="http://schemas.microsoft.com/office/powerpoint/2012/main" userId="S::pearl.liang@flex.com::f83b6a2f-d60c-49dd-82f0-06bf9302f5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D28"/>
    <a:srgbClr val="F1B52C"/>
    <a:srgbClr val="BA247D"/>
    <a:srgbClr val="D6990F"/>
    <a:srgbClr val="931D63"/>
    <a:srgbClr val="669501"/>
    <a:srgbClr val="007AB2"/>
    <a:srgbClr val="CC0066"/>
    <a:srgbClr val="FF0066"/>
    <a:srgbClr val="9E1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5" autoAdjust="0"/>
    <p:restoredTop sz="96357" autoAdjust="0"/>
  </p:normalViewPr>
  <p:slideViewPr>
    <p:cSldViewPr snapToGrid="0" snapToObjects="1">
      <p:cViewPr varScale="1">
        <p:scale>
          <a:sx n="83" d="100"/>
          <a:sy n="83" d="100"/>
        </p:scale>
        <p:origin x="444" y="90"/>
      </p:cViewPr>
      <p:guideLst/>
    </p:cSldViewPr>
  </p:slideViewPr>
  <p:outlineViewPr>
    <p:cViewPr>
      <p:scale>
        <a:sx n="33" d="100"/>
        <a:sy n="33" d="100"/>
      </p:scale>
      <p:origin x="0" y="-69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3972" y="29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71A1AA-09B8-4E4B-857B-211CB13173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500459" y="46672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855BD-FB74-C640-8ACB-C03CADAD6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29200" y="466725"/>
            <a:ext cx="1480741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CCF23-B694-6D4F-8755-FE60C89F7C5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07D72-8062-9148-B75C-64306D893F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150145" y="8495508"/>
            <a:ext cx="359330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3997B-F563-0F47-B2A8-A2CE321239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0459" y="8495508"/>
            <a:ext cx="572294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8CAD084A-3552-EF4E-BA68-B55676E35F5C}" type="slidenum">
              <a:rPr lang="en-US" sz="1050" smtClean="0"/>
              <a:pPr algn="l"/>
              <a:t>‹#›</a:t>
            </a:fld>
            <a:endParaRPr lang="en-US" sz="105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0EBF6D0-F921-4F3A-976E-549A84BF2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175" y="8703749"/>
            <a:ext cx="515144" cy="208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56C6AC-EA50-489D-A9A4-5B488E6A0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175" y="8703749"/>
            <a:ext cx="515144" cy="2084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5A9B19-59A7-4F26-ACB4-303E408F6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175" y="8703749"/>
            <a:ext cx="515144" cy="2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77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23081" y="145500"/>
            <a:ext cx="4677569" cy="366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4944" y="150812"/>
            <a:ext cx="1222374" cy="3613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478F4C1A-230E-447F-BB2D-7063636B545A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23081" y="612224"/>
            <a:ext cx="5964237" cy="335573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23081" y="4257675"/>
            <a:ext cx="5964238" cy="42505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144587" y="8658227"/>
            <a:ext cx="4606132" cy="3040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081" y="8658227"/>
            <a:ext cx="569914" cy="3040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latin typeface="Century Gothic" panose="020B0502020202020204" pitchFamily="34" charset="0"/>
              </a:defRPr>
            </a:lvl1pPr>
          </a:lstStyle>
          <a:p>
            <a:fld id="{A463A87D-6DB0-4F7D-B050-CC2C80DE00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7703DC4-DB60-478A-9C36-E49F91E57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175" y="8703749"/>
            <a:ext cx="515144" cy="20847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0D0F67E-0480-459E-A4E7-209C8E89F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175" y="8703749"/>
            <a:ext cx="515144" cy="2084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E8ECB5A-8F4A-4C1D-89F6-A5FED3131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175" y="8703749"/>
            <a:ext cx="515144" cy="2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00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17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88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6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9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84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73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98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9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65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76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92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34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0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84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37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7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88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89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288" y="612775"/>
            <a:ext cx="5964237" cy="3354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A87D-6DB0-4F7D-B050-CC2C80DE00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- Blue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606C5D28-9584-47C7-A3F7-6D88B6719B58}"/>
              </a:ext>
            </a:extLst>
          </p:cNvPr>
          <p:cNvSpPr/>
          <p:nvPr/>
        </p:nvSpPr>
        <p:spPr bwMode="white">
          <a:xfrm>
            <a:off x="-1" y="873530"/>
            <a:ext cx="6751235" cy="6647384"/>
          </a:xfrm>
          <a:prstGeom prst="rect">
            <a:avLst/>
          </a:prstGeom>
          <a:gradFill flip="none" rotWithShape="1">
            <a:gsLst>
              <a:gs pos="49600">
                <a:srgbClr val="0099DD">
                  <a:lumMod val="75000"/>
                  <a:alpha val="95000"/>
                </a:srgbClr>
              </a:gs>
              <a:gs pos="0">
                <a:srgbClr val="005386"/>
              </a:gs>
              <a:gs pos="100000">
                <a:srgbClr val="0099DD">
                  <a:alpha val="7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51505317-2F30-4C70-8040-FD04BFC21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850275" y="1511482"/>
            <a:ext cx="1310625" cy="53040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4AE0150-47F6-4CAD-883B-C499ECD129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3748" y="2398906"/>
            <a:ext cx="5394395" cy="3058915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8" name="Subtitle 2">
            <a:extLst>
              <a:ext uri="{FF2B5EF4-FFF2-40B4-BE49-F238E27FC236}">
                <a16:creationId xmlns:a16="http://schemas.microsoft.com/office/drawing/2014/main" id="{6ABB1A0B-2F4F-457F-AE71-58E58E66449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859802" y="6181725"/>
            <a:ext cx="5408342" cy="9923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name of author and/or date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D1ACF8-2DE3-4B88-B446-2E8E4C6A15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850275" y="1511482"/>
            <a:ext cx="1310625" cy="53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69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Blue gradi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856285-C576-9644-9658-CDC004412F87}"/>
              </a:ext>
            </a:extLst>
          </p:cNvPr>
          <p:cNvSpPr/>
          <p:nvPr/>
        </p:nvSpPr>
        <p:spPr bwMode="hidden">
          <a:xfrm>
            <a:off x="0" y="0"/>
            <a:ext cx="16256000" cy="9144000"/>
          </a:xfrm>
          <a:prstGeom prst="rect">
            <a:avLst/>
          </a:prstGeom>
          <a:gradFill>
            <a:gsLst>
              <a:gs pos="50000">
                <a:schemeClr val="accent2">
                  <a:lumMod val="80000"/>
                </a:schemeClr>
              </a:gs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BD45648-DA2B-4D9F-9DDE-303FACD956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739" y="3553368"/>
            <a:ext cx="8631729" cy="4508353"/>
          </a:xfrm>
        </p:spPr>
        <p:txBody>
          <a:bodyPr anchor="t">
            <a:normAutofit/>
          </a:bodyPr>
          <a:lstStyle>
            <a:lvl1pPr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short closing sentence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5151EF8-0A42-48D6-8398-B387DD3F08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850275" y="1511482"/>
            <a:ext cx="1310625" cy="53040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370C42B-F571-47AE-9A46-588DCEE54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850275" y="1511482"/>
            <a:ext cx="1310625" cy="53040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1C155C8-97FA-4F2B-A382-B21DFA315F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782" t="12990" r="50000" b="12990"/>
          <a:stretch/>
        </p:blipFill>
        <p:spPr>
          <a:xfrm>
            <a:off x="9859109" y="0"/>
            <a:ext cx="639689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07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7">
            <a:extLst>
              <a:ext uri="{FF2B5EF4-FFF2-40B4-BE49-F238E27FC236}">
                <a16:creationId xmlns:a16="http://schemas.microsoft.com/office/drawing/2014/main" id="{B2914A7C-13AA-43DC-973C-59F00EEC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67" y="228606"/>
            <a:ext cx="14899915" cy="154851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F4964DAD-1588-4B43-BA28-7F5A258D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67" y="228606"/>
            <a:ext cx="14899915" cy="1548518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11579E52-4BA8-4870-A425-FB4DE331E0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067" y="228606"/>
            <a:ext cx="14899915" cy="1548518"/>
          </a:xfrm>
          <a:prstGeom prst="rect">
            <a:avLst/>
          </a:prstGeom>
        </p:spPr>
      </p:pic>
      <p:grpSp>
        <p:nvGrpSpPr>
          <p:cNvPr id="368" name="Group 367">
            <a:extLst>
              <a:ext uri="{FF2B5EF4-FFF2-40B4-BE49-F238E27FC236}">
                <a16:creationId xmlns:a16="http://schemas.microsoft.com/office/drawing/2014/main" id="{815E32B5-FB38-48BD-9C78-A32C320D6A70}"/>
              </a:ext>
            </a:extLst>
          </p:cNvPr>
          <p:cNvGrpSpPr/>
          <p:nvPr userDrawn="1"/>
        </p:nvGrpSpPr>
        <p:grpSpPr>
          <a:xfrm>
            <a:off x="-6977" y="0"/>
            <a:ext cx="18041482" cy="9144001"/>
            <a:chOff x="-6977" y="0"/>
            <a:chExt cx="18041482" cy="9144001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AAFBF8FC-C743-408A-A4A2-FF666B13F17E}"/>
                </a:ext>
              </a:extLst>
            </p:cNvPr>
            <p:cNvGrpSpPr/>
            <p:nvPr/>
          </p:nvGrpSpPr>
          <p:grpSpPr>
            <a:xfrm>
              <a:off x="16391113" y="228606"/>
              <a:ext cx="1643392" cy="8400847"/>
              <a:chOff x="16391113" y="228606"/>
              <a:chExt cx="1643392" cy="8400847"/>
            </a:xfrm>
          </p:grpSpPr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F62E36F9-6A84-431E-976E-12190619DE38}"/>
                  </a:ext>
                </a:extLst>
              </p:cNvPr>
              <p:cNvGrpSpPr/>
              <p:nvPr/>
            </p:nvGrpSpPr>
            <p:grpSpPr>
              <a:xfrm>
                <a:off x="16391113" y="873529"/>
                <a:ext cx="1643390" cy="429597"/>
                <a:chOff x="6816359" y="258274"/>
                <a:chExt cx="2729212" cy="763782"/>
              </a:xfrm>
              <a:solidFill>
                <a:schemeClr val="tx1"/>
              </a:solidFill>
            </p:grpSpPr>
            <p:sp>
              <p:nvSpPr>
                <p:cNvPr id="414" name="TextBox 413">
                  <a:extLst>
                    <a:ext uri="{FF2B5EF4-FFF2-40B4-BE49-F238E27FC236}">
                      <a16:creationId xmlns:a16="http://schemas.microsoft.com/office/drawing/2014/main" id="{BA44C3CE-BE56-4AAC-86A2-0F0A01082649}"/>
                    </a:ext>
                  </a:extLst>
                </p:cNvPr>
                <p:cNvSpPr txBox="1"/>
                <p:nvPr/>
              </p:nvSpPr>
              <p:spPr>
                <a:xfrm>
                  <a:off x="6911916" y="258274"/>
                  <a:ext cx="2633655" cy="763782"/>
                </a:xfrm>
                <a:prstGeom prst="rect">
                  <a:avLst/>
                </a:prstGeom>
                <a:grpFill/>
              </p:spPr>
              <p:txBody>
                <a:bodyPr wrap="square" rtlCol="0" anchor="ctr" anchorCtr="0">
                  <a:no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</a:rPr>
                    <a:t>Title Area</a:t>
                  </a:r>
                </a:p>
              </p:txBody>
            </p:sp>
            <p:cxnSp>
              <p:nvCxnSpPr>
                <p:cNvPr id="415" name="Straight Arrow Connector 414">
                  <a:extLst>
                    <a:ext uri="{FF2B5EF4-FFF2-40B4-BE49-F238E27FC236}">
                      <a16:creationId xmlns:a16="http://schemas.microsoft.com/office/drawing/2014/main" id="{8ED47C83-A7FE-48BF-8D9C-2EED6DFFE84A}"/>
                    </a:ext>
                  </a:extLst>
                </p:cNvPr>
                <p:cNvCxnSpPr/>
                <p:nvPr/>
              </p:nvCxnSpPr>
              <p:spPr>
                <a:xfrm>
                  <a:off x="6816359" y="258274"/>
                  <a:ext cx="0" cy="763782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 w="sm" len="sm"/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0941E687-3FA2-4D02-B84A-4356222E51A2}"/>
                  </a:ext>
                </a:extLst>
              </p:cNvPr>
              <p:cNvGrpSpPr/>
              <p:nvPr/>
            </p:nvGrpSpPr>
            <p:grpSpPr>
              <a:xfrm>
                <a:off x="16391113" y="7984708"/>
                <a:ext cx="1643392" cy="190760"/>
                <a:chOff x="6816359" y="6061558"/>
                <a:chExt cx="2729216" cy="211439"/>
              </a:xfrm>
              <a:solidFill>
                <a:schemeClr val="tx1"/>
              </a:solidFill>
            </p:grpSpPr>
            <p:sp>
              <p:nvSpPr>
                <p:cNvPr id="412" name="TextBox 411">
                  <a:extLst>
                    <a:ext uri="{FF2B5EF4-FFF2-40B4-BE49-F238E27FC236}">
                      <a16:creationId xmlns:a16="http://schemas.microsoft.com/office/drawing/2014/main" id="{41542C8B-AF22-4FAB-9B84-1DA754ABA30D}"/>
                    </a:ext>
                  </a:extLst>
                </p:cNvPr>
                <p:cNvSpPr txBox="1"/>
                <p:nvPr/>
              </p:nvSpPr>
              <p:spPr>
                <a:xfrm>
                  <a:off x="6905715" y="6061558"/>
                  <a:ext cx="2639860" cy="210510"/>
                </a:xfrm>
                <a:prstGeom prst="rect">
                  <a:avLst/>
                </a:prstGeom>
                <a:grpFill/>
              </p:spPr>
              <p:txBody>
                <a:bodyPr wrap="square" rtlCol="0" anchor="ctr" anchorCtr="0">
                  <a:no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</a:rPr>
                    <a:t>Suggested Source Area</a:t>
                  </a:r>
                </a:p>
              </p:txBody>
            </p:sp>
            <p:cxnSp>
              <p:nvCxnSpPr>
                <p:cNvPr id="413" name="Straight Arrow Connector 412">
                  <a:extLst>
                    <a:ext uri="{FF2B5EF4-FFF2-40B4-BE49-F238E27FC236}">
                      <a16:creationId xmlns:a16="http://schemas.microsoft.com/office/drawing/2014/main" id="{B9B0667C-0332-4944-8368-57ACE38F2294}"/>
                    </a:ext>
                  </a:extLst>
                </p:cNvPr>
                <p:cNvCxnSpPr/>
                <p:nvPr/>
              </p:nvCxnSpPr>
              <p:spPr>
                <a:xfrm>
                  <a:off x="6816359" y="6062487"/>
                  <a:ext cx="0" cy="210510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 w="sm" len="sm"/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E30F75F7-D118-4B53-88E8-2157693065F7}"/>
                  </a:ext>
                </a:extLst>
              </p:cNvPr>
              <p:cNvGrpSpPr/>
              <p:nvPr/>
            </p:nvGrpSpPr>
            <p:grpSpPr>
              <a:xfrm>
                <a:off x="16391113" y="1680123"/>
                <a:ext cx="1643390" cy="6122307"/>
                <a:chOff x="6816359" y="258274"/>
                <a:chExt cx="2729212" cy="763782"/>
              </a:xfrm>
              <a:solidFill>
                <a:schemeClr val="tx1"/>
              </a:solidFill>
            </p:grpSpPr>
            <p:sp>
              <p:nvSpPr>
                <p:cNvPr id="410" name="TextBox 409">
                  <a:extLst>
                    <a:ext uri="{FF2B5EF4-FFF2-40B4-BE49-F238E27FC236}">
                      <a16:creationId xmlns:a16="http://schemas.microsoft.com/office/drawing/2014/main" id="{478B5E85-1B8D-409C-8686-3F3FAE61E4B2}"/>
                    </a:ext>
                  </a:extLst>
                </p:cNvPr>
                <p:cNvSpPr txBox="1"/>
                <p:nvPr/>
              </p:nvSpPr>
              <p:spPr>
                <a:xfrm>
                  <a:off x="6911916" y="258274"/>
                  <a:ext cx="2633655" cy="763782"/>
                </a:xfrm>
                <a:prstGeom prst="rect">
                  <a:avLst/>
                </a:prstGeom>
                <a:grpFill/>
              </p:spPr>
              <p:txBody>
                <a:bodyPr wrap="square" rtlCol="0" anchor="ctr" anchorCtr="0">
                  <a:no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</a:rPr>
                    <a:t>Primary Content Area</a:t>
                  </a:r>
                </a:p>
              </p:txBody>
            </p:sp>
            <p:cxnSp>
              <p:nvCxnSpPr>
                <p:cNvPr id="411" name="Straight Arrow Connector 410">
                  <a:extLst>
                    <a:ext uri="{FF2B5EF4-FFF2-40B4-BE49-F238E27FC236}">
                      <a16:creationId xmlns:a16="http://schemas.microsoft.com/office/drawing/2014/main" id="{3F007CF6-7CA3-4488-AA4A-51DF3E44F29F}"/>
                    </a:ext>
                  </a:extLst>
                </p:cNvPr>
                <p:cNvCxnSpPr/>
                <p:nvPr/>
              </p:nvCxnSpPr>
              <p:spPr>
                <a:xfrm>
                  <a:off x="6816359" y="258274"/>
                  <a:ext cx="0" cy="763782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 w="sm" len="sm"/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1CF9A4BF-C5D3-4771-8318-EB39224ABFF9}"/>
                  </a:ext>
                </a:extLst>
              </p:cNvPr>
              <p:cNvGrpSpPr/>
              <p:nvPr/>
            </p:nvGrpSpPr>
            <p:grpSpPr>
              <a:xfrm>
                <a:off x="16391113" y="228606"/>
                <a:ext cx="1643390" cy="644924"/>
                <a:chOff x="6816359" y="258274"/>
                <a:chExt cx="2729212" cy="763782"/>
              </a:xfrm>
            </p:grpSpPr>
            <p:sp>
              <p:nvSpPr>
                <p:cNvPr id="408" name="TextBox 407">
                  <a:extLst>
                    <a:ext uri="{FF2B5EF4-FFF2-40B4-BE49-F238E27FC236}">
                      <a16:creationId xmlns:a16="http://schemas.microsoft.com/office/drawing/2014/main" id="{70CB5599-1DF3-4074-9A41-413EC5527F5A}"/>
                    </a:ext>
                  </a:extLst>
                </p:cNvPr>
                <p:cNvSpPr txBox="1"/>
                <p:nvPr/>
              </p:nvSpPr>
              <p:spPr>
                <a:xfrm>
                  <a:off x="6911916" y="258274"/>
                  <a:ext cx="2633655" cy="763782"/>
                </a:xfrm>
                <a:prstGeom prst="rect">
                  <a:avLst/>
                </a:prstGeom>
                <a:pattFill prst="ltUpDiag">
                  <a:fgClr>
                    <a:schemeClr val="tx1">
                      <a:lumMod val="60000"/>
                      <a:lumOff val="40000"/>
                    </a:schemeClr>
                  </a:fgClr>
                  <a:bgClr>
                    <a:schemeClr val="tx1"/>
                  </a:bgClr>
                </a:pattFill>
              </p:spPr>
              <p:txBody>
                <a:bodyPr wrap="square" rtlCol="0" anchor="ctr" anchorCtr="0">
                  <a:no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</a:rPr>
                    <a:t>Overflow Title Area</a:t>
                  </a:r>
                </a:p>
              </p:txBody>
            </p:sp>
            <p:cxnSp>
              <p:nvCxnSpPr>
                <p:cNvPr id="409" name="Straight Arrow Connector 408">
                  <a:extLst>
                    <a:ext uri="{FF2B5EF4-FFF2-40B4-BE49-F238E27FC236}">
                      <a16:creationId xmlns:a16="http://schemas.microsoft.com/office/drawing/2014/main" id="{68B2387C-6EAD-4CC5-B685-BD8E3DF0AE98}"/>
                    </a:ext>
                  </a:extLst>
                </p:cNvPr>
                <p:cNvCxnSpPr/>
                <p:nvPr/>
              </p:nvCxnSpPr>
              <p:spPr>
                <a:xfrm>
                  <a:off x="6816359" y="258274"/>
                  <a:ext cx="0" cy="763782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 w="sm" len="sm"/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1D51AB5C-A71F-4713-BA98-9522E975A010}"/>
                  </a:ext>
                </a:extLst>
              </p:cNvPr>
              <p:cNvGrpSpPr/>
              <p:nvPr/>
            </p:nvGrpSpPr>
            <p:grpSpPr>
              <a:xfrm>
                <a:off x="16391113" y="8286995"/>
                <a:ext cx="1643392" cy="342458"/>
                <a:chOff x="6816359" y="6061558"/>
                <a:chExt cx="2729216" cy="211439"/>
              </a:xfrm>
              <a:solidFill>
                <a:schemeClr val="tx1"/>
              </a:solidFill>
            </p:grpSpPr>
            <p:sp>
              <p:nvSpPr>
                <p:cNvPr id="406" name="TextBox 405">
                  <a:extLst>
                    <a:ext uri="{FF2B5EF4-FFF2-40B4-BE49-F238E27FC236}">
                      <a16:creationId xmlns:a16="http://schemas.microsoft.com/office/drawing/2014/main" id="{929CA122-BE8F-4716-88BF-A444EAC5D4D2}"/>
                    </a:ext>
                  </a:extLst>
                </p:cNvPr>
                <p:cNvSpPr txBox="1"/>
                <p:nvPr/>
              </p:nvSpPr>
              <p:spPr>
                <a:xfrm>
                  <a:off x="6905715" y="6061558"/>
                  <a:ext cx="2639860" cy="210510"/>
                </a:xfrm>
                <a:prstGeom prst="rect">
                  <a:avLst/>
                </a:prstGeom>
                <a:grpFill/>
              </p:spPr>
              <p:txBody>
                <a:bodyPr wrap="square" rtlCol="0" anchor="ctr" anchorCtr="0">
                  <a:no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</a:rPr>
                    <a:t>Logo and Page Number</a:t>
                  </a:r>
                </a:p>
              </p:txBody>
            </p:sp>
            <p:cxnSp>
              <p:nvCxnSpPr>
                <p:cNvPr id="407" name="Straight Arrow Connector 406">
                  <a:extLst>
                    <a:ext uri="{FF2B5EF4-FFF2-40B4-BE49-F238E27FC236}">
                      <a16:creationId xmlns:a16="http://schemas.microsoft.com/office/drawing/2014/main" id="{FE87EB25-B309-4603-A1FA-07097B8B737E}"/>
                    </a:ext>
                  </a:extLst>
                </p:cNvPr>
                <p:cNvCxnSpPr/>
                <p:nvPr/>
              </p:nvCxnSpPr>
              <p:spPr>
                <a:xfrm>
                  <a:off x="6816359" y="6062487"/>
                  <a:ext cx="0" cy="210510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 w="sm" len="sm"/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4FA9BEBD-FA44-497F-9925-6858C9E0449D}"/>
                </a:ext>
              </a:extLst>
            </p:cNvPr>
            <p:cNvGrpSpPr/>
            <p:nvPr userDrawn="1"/>
          </p:nvGrpSpPr>
          <p:grpSpPr>
            <a:xfrm>
              <a:off x="-6977" y="0"/>
              <a:ext cx="16262974" cy="9144001"/>
              <a:chOff x="-6977" y="0"/>
              <a:chExt cx="16262974" cy="9144001"/>
            </a:xfrm>
          </p:grpSpPr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DF9C94DC-D1F0-464B-AE9B-9FB2FFF0426B}"/>
                  </a:ext>
                </a:extLst>
              </p:cNvPr>
              <p:cNvGrpSpPr/>
              <p:nvPr/>
            </p:nvGrpSpPr>
            <p:grpSpPr>
              <a:xfrm>
                <a:off x="852739" y="2041886"/>
                <a:ext cx="14543460" cy="5768234"/>
                <a:chOff x="544054" y="910199"/>
                <a:chExt cx="11099304" cy="5686989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7FD3E0D4-26D8-477C-81E9-E05DCFFA82FA}"/>
                    </a:ext>
                  </a:extLst>
                </p:cNvPr>
                <p:cNvSpPr/>
                <p:nvPr/>
              </p:nvSpPr>
              <p:spPr>
                <a:xfrm>
                  <a:off x="544054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8CBD9651-3189-42AA-8984-0AFB159FC0EA}"/>
                    </a:ext>
                  </a:extLst>
                </p:cNvPr>
                <p:cNvSpPr/>
                <p:nvPr/>
              </p:nvSpPr>
              <p:spPr>
                <a:xfrm>
                  <a:off x="1486580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81988AB6-21B7-481C-B595-3F780F3E9F53}"/>
                    </a:ext>
                  </a:extLst>
                </p:cNvPr>
                <p:cNvSpPr/>
                <p:nvPr/>
              </p:nvSpPr>
              <p:spPr>
                <a:xfrm>
                  <a:off x="2429106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39DDE36E-32F7-460B-988A-D31B6132E9EA}"/>
                    </a:ext>
                  </a:extLst>
                </p:cNvPr>
                <p:cNvSpPr/>
                <p:nvPr/>
              </p:nvSpPr>
              <p:spPr>
                <a:xfrm>
                  <a:off x="3371632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BCC17DCC-9754-4816-92B3-394667032CCC}"/>
                    </a:ext>
                  </a:extLst>
                </p:cNvPr>
                <p:cNvSpPr/>
                <p:nvPr/>
              </p:nvSpPr>
              <p:spPr>
                <a:xfrm>
                  <a:off x="4314158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D045F482-E486-40BB-85AA-BC1630007687}"/>
                    </a:ext>
                  </a:extLst>
                </p:cNvPr>
                <p:cNvSpPr/>
                <p:nvPr/>
              </p:nvSpPr>
              <p:spPr>
                <a:xfrm>
                  <a:off x="5256684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C3D47B6C-50AB-4DF6-82D4-3F908585B00B}"/>
                    </a:ext>
                  </a:extLst>
                </p:cNvPr>
                <p:cNvSpPr/>
                <p:nvPr/>
              </p:nvSpPr>
              <p:spPr>
                <a:xfrm>
                  <a:off x="6199210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3AFBA864-8FFF-42CD-A936-205BA937C58D}"/>
                    </a:ext>
                  </a:extLst>
                </p:cNvPr>
                <p:cNvSpPr/>
                <p:nvPr/>
              </p:nvSpPr>
              <p:spPr>
                <a:xfrm>
                  <a:off x="7141736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0AB6FC89-52E3-4FFB-851C-85FD7C051FC5}"/>
                    </a:ext>
                  </a:extLst>
                </p:cNvPr>
                <p:cNvSpPr/>
                <p:nvPr/>
              </p:nvSpPr>
              <p:spPr>
                <a:xfrm>
                  <a:off x="8084262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B81C939-A67F-4DB1-9EE3-E7C9CABCE2AF}"/>
                    </a:ext>
                  </a:extLst>
                </p:cNvPr>
                <p:cNvSpPr/>
                <p:nvPr/>
              </p:nvSpPr>
              <p:spPr>
                <a:xfrm>
                  <a:off x="9026788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C30533AE-D93F-4433-8561-D884886B8CD9}"/>
                    </a:ext>
                  </a:extLst>
                </p:cNvPr>
                <p:cNvSpPr/>
                <p:nvPr/>
              </p:nvSpPr>
              <p:spPr>
                <a:xfrm>
                  <a:off x="9969314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A86F057C-C303-4E97-9FC5-784D6C988AB7}"/>
                    </a:ext>
                  </a:extLst>
                </p:cNvPr>
                <p:cNvSpPr/>
                <p:nvPr/>
              </p:nvSpPr>
              <p:spPr>
                <a:xfrm>
                  <a:off x="10911838" y="910199"/>
                  <a:ext cx="731520" cy="5686989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BE1F475C-39D6-41D2-8394-979F1F674C74}"/>
                  </a:ext>
                </a:extLst>
              </p:cNvPr>
              <p:cNvSpPr/>
              <p:nvPr/>
            </p:nvSpPr>
            <p:spPr>
              <a:xfrm>
                <a:off x="-6977" y="0"/>
                <a:ext cx="16262974" cy="9144001"/>
              </a:xfrm>
              <a:custGeom>
                <a:avLst/>
                <a:gdLst>
                  <a:gd name="connsiteX0" fmla="*/ 873749 w 16262974"/>
                  <a:gd name="connsiteY0" fmla="*/ 8282620 h 9144001"/>
                  <a:gd name="connsiteX1" fmla="*/ 873749 w 16262974"/>
                  <a:gd name="connsiteY1" fmla="*/ 8629453 h 9144001"/>
                  <a:gd name="connsiteX2" fmla="*/ 15403174 w 16262974"/>
                  <a:gd name="connsiteY2" fmla="*/ 8629453 h 9144001"/>
                  <a:gd name="connsiteX3" fmla="*/ 15403174 w 16262974"/>
                  <a:gd name="connsiteY3" fmla="*/ 8282620 h 9144001"/>
                  <a:gd name="connsiteX4" fmla="*/ 873749 w 16262974"/>
                  <a:gd name="connsiteY4" fmla="*/ 7977467 h 9144001"/>
                  <a:gd name="connsiteX5" fmla="*/ 873749 w 16262974"/>
                  <a:gd name="connsiteY5" fmla="*/ 8175468 h 9144001"/>
                  <a:gd name="connsiteX6" fmla="*/ 15403174 w 16262974"/>
                  <a:gd name="connsiteY6" fmla="*/ 8175468 h 9144001"/>
                  <a:gd name="connsiteX7" fmla="*/ 15403174 w 16262974"/>
                  <a:gd name="connsiteY7" fmla="*/ 7977467 h 9144001"/>
                  <a:gd name="connsiteX8" fmla="*/ 873749 w 16262974"/>
                  <a:gd name="connsiteY8" fmla="*/ 2029442 h 9144001"/>
                  <a:gd name="connsiteX9" fmla="*/ 873749 w 16262974"/>
                  <a:gd name="connsiteY9" fmla="*/ 7812272 h 9144001"/>
                  <a:gd name="connsiteX10" fmla="*/ 15403174 w 16262974"/>
                  <a:gd name="connsiteY10" fmla="*/ 7812272 h 9144001"/>
                  <a:gd name="connsiteX11" fmla="*/ 15403174 w 16262974"/>
                  <a:gd name="connsiteY11" fmla="*/ 2029442 h 9144001"/>
                  <a:gd name="connsiteX12" fmla="*/ 873749 w 16262974"/>
                  <a:gd name="connsiteY12" fmla="*/ 873529 h 9144001"/>
                  <a:gd name="connsiteX13" fmla="*/ 873749 w 16262974"/>
                  <a:gd name="connsiteY13" fmla="*/ 1303127 h 9144001"/>
                  <a:gd name="connsiteX14" fmla="*/ 15403174 w 16262974"/>
                  <a:gd name="connsiteY14" fmla="*/ 1303127 h 9144001"/>
                  <a:gd name="connsiteX15" fmla="*/ 15403174 w 16262974"/>
                  <a:gd name="connsiteY15" fmla="*/ 873529 h 9144001"/>
                  <a:gd name="connsiteX16" fmla="*/ 0 w 16262974"/>
                  <a:gd name="connsiteY16" fmla="*/ 0 h 9144001"/>
                  <a:gd name="connsiteX17" fmla="*/ 4154 w 16262974"/>
                  <a:gd name="connsiteY17" fmla="*/ 0 h 9144001"/>
                  <a:gd name="connsiteX18" fmla="*/ 873749 w 16262974"/>
                  <a:gd name="connsiteY18" fmla="*/ 0 h 9144001"/>
                  <a:gd name="connsiteX19" fmla="*/ 16262974 w 16262974"/>
                  <a:gd name="connsiteY19" fmla="*/ 0 h 9144001"/>
                  <a:gd name="connsiteX20" fmla="*/ 16262974 w 16262974"/>
                  <a:gd name="connsiteY20" fmla="*/ 873529 h 9144001"/>
                  <a:gd name="connsiteX21" fmla="*/ 16262887 w 16262974"/>
                  <a:gd name="connsiteY21" fmla="*/ 873529 h 9144001"/>
                  <a:gd name="connsiteX22" fmla="*/ 16262887 w 16262974"/>
                  <a:gd name="connsiteY22" fmla="*/ 1303127 h 9144001"/>
                  <a:gd name="connsiteX23" fmla="*/ 16262887 w 16262974"/>
                  <a:gd name="connsiteY23" fmla="*/ 2029442 h 9144001"/>
                  <a:gd name="connsiteX24" fmla="*/ 16262887 w 16262974"/>
                  <a:gd name="connsiteY24" fmla="*/ 9142976 h 9144001"/>
                  <a:gd name="connsiteX25" fmla="*/ 16260855 w 16262974"/>
                  <a:gd name="connsiteY25" fmla="*/ 9142976 h 9144001"/>
                  <a:gd name="connsiteX26" fmla="*/ 16260855 w 16262974"/>
                  <a:gd name="connsiteY26" fmla="*/ 9144001 h 9144001"/>
                  <a:gd name="connsiteX27" fmla="*/ 2036 w 16262974"/>
                  <a:gd name="connsiteY27" fmla="*/ 9144001 h 9144001"/>
                  <a:gd name="connsiteX28" fmla="*/ 2036 w 16262974"/>
                  <a:gd name="connsiteY28" fmla="*/ 9142976 h 9144001"/>
                  <a:gd name="connsiteX29" fmla="*/ 0 w 16262974"/>
                  <a:gd name="connsiteY29" fmla="*/ 9142976 h 9144001"/>
                  <a:gd name="connsiteX30" fmla="*/ 0 w 16262974"/>
                  <a:gd name="connsiteY30" fmla="*/ 2029442 h 9144001"/>
                  <a:gd name="connsiteX31" fmla="*/ 0 w 16262974"/>
                  <a:gd name="connsiteY31" fmla="*/ 1303127 h 9144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6262974" h="9144001">
                    <a:moveTo>
                      <a:pt x="873749" y="8282620"/>
                    </a:moveTo>
                    <a:lnTo>
                      <a:pt x="873749" y="8629453"/>
                    </a:lnTo>
                    <a:lnTo>
                      <a:pt x="15403174" y="8629453"/>
                    </a:lnTo>
                    <a:lnTo>
                      <a:pt x="15403174" y="8282620"/>
                    </a:lnTo>
                    <a:close/>
                    <a:moveTo>
                      <a:pt x="873749" y="7977467"/>
                    </a:moveTo>
                    <a:lnTo>
                      <a:pt x="873749" y="8175468"/>
                    </a:lnTo>
                    <a:lnTo>
                      <a:pt x="15403174" y="8175468"/>
                    </a:lnTo>
                    <a:lnTo>
                      <a:pt x="15403174" y="7977467"/>
                    </a:lnTo>
                    <a:close/>
                    <a:moveTo>
                      <a:pt x="873749" y="2029442"/>
                    </a:moveTo>
                    <a:lnTo>
                      <a:pt x="873749" y="7812272"/>
                    </a:lnTo>
                    <a:lnTo>
                      <a:pt x="15403174" y="7812272"/>
                    </a:lnTo>
                    <a:lnTo>
                      <a:pt x="15403174" y="2029442"/>
                    </a:lnTo>
                    <a:close/>
                    <a:moveTo>
                      <a:pt x="873749" y="873529"/>
                    </a:moveTo>
                    <a:lnTo>
                      <a:pt x="873749" y="1303127"/>
                    </a:lnTo>
                    <a:lnTo>
                      <a:pt x="15403174" y="1303127"/>
                    </a:lnTo>
                    <a:lnTo>
                      <a:pt x="15403174" y="873529"/>
                    </a:lnTo>
                    <a:close/>
                    <a:moveTo>
                      <a:pt x="0" y="0"/>
                    </a:moveTo>
                    <a:lnTo>
                      <a:pt x="4154" y="0"/>
                    </a:lnTo>
                    <a:lnTo>
                      <a:pt x="873749" y="0"/>
                    </a:lnTo>
                    <a:lnTo>
                      <a:pt x="16262974" y="0"/>
                    </a:lnTo>
                    <a:lnTo>
                      <a:pt x="16262974" y="873529"/>
                    </a:lnTo>
                    <a:lnTo>
                      <a:pt x="16262887" y="873529"/>
                    </a:lnTo>
                    <a:lnTo>
                      <a:pt x="16262887" y="1303127"/>
                    </a:lnTo>
                    <a:lnTo>
                      <a:pt x="16262887" y="2029442"/>
                    </a:lnTo>
                    <a:lnTo>
                      <a:pt x="16262887" y="9142976"/>
                    </a:lnTo>
                    <a:lnTo>
                      <a:pt x="16260855" y="9142976"/>
                    </a:lnTo>
                    <a:lnTo>
                      <a:pt x="16260855" y="9144001"/>
                    </a:lnTo>
                    <a:lnTo>
                      <a:pt x="2036" y="9144001"/>
                    </a:lnTo>
                    <a:lnTo>
                      <a:pt x="2036" y="9142976"/>
                    </a:lnTo>
                    <a:lnTo>
                      <a:pt x="0" y="9142976"/>
                    </a:lnTo>
                    <a:lnTo>
                      <a:pt x="0" y="2029442"/>
                    </a:lnTo>
                    <a:lnTo>
                      <a:pt x="0" y="1303127"/>
                    </a:lnTo>
                    <a:close/>
                  </a:path>
                </a:pathLst>
              </a:cu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/>
              </a:p>
            </p:txBody>
          </p: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FEA1E562-C5D0-4A51-BBA7-18FBA5EDD06D}"/>
                  </a:ext>
                </a:extLst>
              </p:cNvPr>
              <p:cNvCxnSpPr/>
              <p:nvPr/>
            </p:nvCxnSpPr>
            <p:spPr>
              <a:xfrm flipH="1">
                <a:off x="852739" y="2403867"/>
                <a:ext cx="14538470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00B2B38F-890F-4163-8187-A7B733720E5A}"/>
                  </a:ext>
                </a:extLst>
              </p:cNvPr>
              <p:cNvCxnSpPr/>
              <p:nvPr/>
            </p:nvCxnSpPr>
            <p:spPr>
              <a:xfrm flipH="1">
                <a:off x="852739" y="2769590"/>
                <a:ext cx="14538470" cy="0"/>
              </a:xfrm>
              <a:prstGeom prst="line">
                <a:avLst/>
              </a:prstGeom>
              <a:ln w="6350">
                <a:solidFill>
                  <a:srgbClr val="C00000">
                    <a:alpha val="5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DA07E41F-1906-4367-9DF7-80695246E3BD}"/>
                  </a:ext>
                </a:extLst>
              </p:cNvPr>
              <p:cNvCxnSpPr/>
              <p:nvPr/>
            </p:nvCxnSpPr>
            <p:spPr>
              <a:xfrm flipH="1">
                <a:off x="852739" y="3135313"/>
                <a:ext cx="14538470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A15329FE-F984-487C-9DD1-4437558AFBCE}"/>
                  </a:ext>
                </a:extLst>
              </p:cNvPr>
              <p:cNvCxnSpPr/>
              <p:nvPr/>
            </p:nvCxnSpPr>
            <p:spPr>
              <a:xfrm flipH="1">
                <a:off x="852739" y="3501036"/>
                <a:ext cx="14538470" cy="0"/>
              </a:xfrm>
              <a:prstGeom prst="line">
                <a:avLst/>
              </a:prstGeom>
              <a:ln w="6350">
                <a:solidFill>
                  <a:srgbClr val="C00000">
                    <a:alpha val="5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874D95F7-0ED5-43F1-977F-CD2965366D3B}"/>
                  </a:ext>
                </a:extLst>
              </p:cNvPr>
              <p:cNvCxnSpPr/>
              <p:nvPr/>
            </p:nvCxnSpPr>
            <p:spPr>
              <a:xfrm flipH="1">
                <a:off x="852739" y="3866759"/>
                <a:ext cx="14538470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8B36F74A-71D9-43A9-83A1-96251A2B66E6}"/>
                  </a:ext>
                </a:extLst>
              </p:cNvPr>
              <p:cNvCxnSpPr/>
              <p:nvPr/>
            </p:nvCxnSpPr>
            <p:spPr>
              <a:xfrm flipH="1">
                <a:off x="852739" y="4232482"/>
                <a:ext cx="14538470" cy="0"/>
              </a:xfrm>
              <a:prstGeom prst="line">
                <a:avLst/>
              </a:prstGeom>
              <a:ln w="6350">
                <a:solidFill>
                  <a:srgbClr val="C00000">
                    <a:alpha val="5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454EE8CE-1555-4332-B731-22E6817F7CAF}"/>
                  </a:ext>
                </a:extLst>
              </p:cNvPr>
              <p:cNvCxnSpPr/>
              <p:nvPr/>
            </p:nvCxnSpPr>
            <p:spPr>
              <a:xfrm flipH="1">
                <a:off x="852739" y="4598205"/>
                <a:ext cx="14538470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D553563E-CC65-4935-BF1A-F66423DA1E5B}"/>
                  </a:ext>
                </a:extLst>
              </p:cNvPr>
              <p:cNvCxnSpPr/>
              <p:nvPr/>
            </p:nvCxnSpPr>
            <p:spPr>
              <a:xfrm flipH="1">
                <a:off x="852739" y="4963928"/>
                <a:ext cx="14538470" cy="0"/>
              </a:xfrm>
              <a:prstGeom prst="line">
                <a:avLst/>
              </a:prstGeom>
              <a:ln w="6350">
                <a:solidFill>
                  <a:srgbClr val="C00000">
                    <a:alpha val="5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8DD97AD5-8B38-4F46-98BA-DAD1426DE01D}"/>
                  </a:ext>
                </a:extLst>
              </p:cNvPr>
              <p:cNvCxnSpPr/>
              <p:nvPr/>
            </p:nvCxnSpPr>
            <p:spPr>
              <a:xfrm flipH="1">
                <a:off x="852739" y="5329651"/>
                <a:ext cx="14538470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05366224-C365-4589-A5AA-BE9FC038C066}"/>
                  </a:ext>
                </a:extLst>
              </p:cNvPr>
              <p:cNvCxnSpPr/>
              <p:nvPr/>
            </p:nvCxnSpPr>
            <p:spPr>
              <a:xfrm flipH="1">
                <a:off x="852739" y="5695374"/>
                <a:ext cx="14538470" cy="0"/>
              </a:xfrm>
              <a:prstGeom prst="line">
                <a:avLst/>
              </a:prstGeom>
              <a:ln w="6350">
                <a:solidFill>
                  <a:srgbClr val="C00000">
                    <a:alpha val="5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468F73AF-FA4C-47BF-8F12-9BF3E8F7ED73}"/>
                  </a:ext>
                </a:extLst>
              </p:cNvPr>
              <p:cNvCxnSpPr/>
              <p:nvPr/>
            </p:nvCxnSpPr>
            <p:spPr>
              <a:xfrm flipH="1">
                <a:off x="852739" y="6061097"/>
                <a:ext cx="14538470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E3EAFD19-9642-4D10-BF1D-1B015E2ABF79}"/>
                  </a:ext>
                </a:extLst>
              </p:cNvPr>
              <p:cNvCxnSpPr/>
              <p:nvPr/>
            </p:nvCxnSpPr>
            <p:spPr>
              <a:xfrm flipH="1">
                <a:off x="852739" y="6426820"/>
                <a:ext cx="14538470" cy="0"/>
              </a:xfrm>
              <a:prstGeom prst="line">
                <a:avLst/>
              </a:prstGeom>
              <a:ln w="6350">
                <a:solidFill>
                  <a:srgbClr val="C00000">
                    <a:alpha val="5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3BA232E8-9057-47FB-B30C-5072A11273E5}"/>
                  </a:ext>
                </a:extLst>
              </p:cNvPr>
              <p:cNvCxnSpPr/>
              <p:nvPr/>
            </p:nvCxnSpPr>
            <p:spPr>
              <a:xfrm flipH="1">
                <a:off x="852739" y="6792543"/>
                <a:ext cx="14538470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5EA84214-E43C-4F53-9557-CA9471D4763B}"/>
                  </a:ext>
                </a:extLst>
              </p:cNvPr>
              <p:cNvCxnSpPr/>
              <p:nvPr/>
            </p:nvCxnSpPr>
            <p:spPr>
              <a:xfrm flipH="1">
                <a:off x="852739" y="7158266"/>
                <a:ext cx="14538470" cy="0"/>
              </a:xfrm>
              <a:prstGeom prst="line">
                <a:avLst/>
              </a:prstGeom>
              <a:ln w="6350">
                <a:solidFill>
                  <a:srgbClr val="C00000">
                    <a:alpha val="5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522C9B5D-1F37-402A-B9DB-CF41787CB6EB}"/>
                  </a:ext>
                </a:extLst>
              </p:cNvPr>
              <p:cNvCxnSpPr/>
              <p:nvPr/>
            </p:nvCxnSpPr>
            <p:spPr>
              <a:xfrm flipH="1">
                <a:off x="852739" y="7520914"/>
                <a:ext cx="14538470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7DFFB087-955D-450D-AC13-0D338C9361C9}"/>
                  </a:ext>
                </a:extLst>
              </p:cNvPr>
              <p:cNvSpPr/>
              <p:nvPr/>
            </p:nvSpPr>
            <p:spPr>
              <a:xfrm>
                <a:off x="7503138" y="2046847"/>
                <a:ext cx="1256803" cy="5768233"/>
              </a:xfrm>
              <a:prstGeom prst="rect">
                <a:avLst/>
              </a:prstGeom>
              <a:solidFill>
                <a:schemeClr val="bg1">
                  <a:alpha val="21000"/>
                </a:schemeClr>
              </a:solidFill>
              <a:ln w="1270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822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C14D5-E8AB-4C0B-8933-1DF12FE9D3E1}"/>
              </a:ext>
            </a:extLst>
          </p:cNvPr>
          <p:cNvSpPr txBox="1"/>
          <p:nvPr userDrawn="1"/>
        </p:nvSpPr>
        <p:spPr>
          <a:xfrm>
            <a:off x="1031133" y="1878955"/>
            <a:ext cx="118580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0" dirty="0">
                <a:solidFill>
                  <a:schemeClr val="tx1"/>
                </a:solidFill>
              </a:rPr>
              <a:t>END OF TEMPLATE</a:t>
            </a:r>
          </a:p>
          <a:p>
            <a:pPr algn="l"/>
            <a:endParaRPr lang="en-US" sz="4000" b="0" dirty="0">
              <a:solidFill>
                <a:schemeClr val="tx1"/>
              </a:solidFill>
            </a:endParaRPr>
          </a:p>
          <a:p>
            <a:pPr algn="l"/>
            <a:r>
              <a:rPr lang="en-US" sz="8800" b="1" dirty="0">
                <a:solidFill>
                  <a:schemeClr val="tx1"/>
                </a:solidFill>
              </a:rPr>
              <a:t>Do not use any master slide that exists after this one</a:t>
            </a:r>
          </a:p>
        </p:txBody>
      </p:sp>
    </p:spTree>
    <p:extLst>
      <p:ext uri="{BB962C8B-B14F-4D97-AF65-F5344CB8AC3E}">
        <p14:creationId xmlns:p14="http://schemas.microsoft.com/office/powerpoint/2010/main" val="237259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A4E68C6-FBE7-C74A-A1B4-CC6C65D1DD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5487" y="4925466"/>
            <a:ext cx="7125679" cy="2889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812652" indent="0">
              <a:buNone/>
              <a:defRPr sz="1800">
                <a:solidFill>
                  <a:schemeClr val="bg1"/>
                </a:solidFill>
              </a:defRPr>
            </a:lvl2pPr>
            <a:lvl3pPr marL="1625301" indent="0">
              <a:buNone/>
              <a:defRPr sz="1800">
                <a:solidFill>
                  <a:schemeClr val="bg1"/>
                </a:solidFill>
              </a:defRPr>
            </a:lvl3pPr>
            <a:lvl4pPr marL="2437951" indent="0">
              <a:buNone/>
              <a:defRPr sz="1800">
                <a:solidFill>
                  <a:schemeClr val="bg1"/>
                </a:solidFill>
              </a:defRPr>
            </a:lvl4pPr>
            <a:lvl5pPr marL="3250601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description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AB769-0474-4D0D-BECE-395FBA115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5452" y="2046848"/>
            <a:ext cx="7125551" cy="2717253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your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1BAFBED-9537-4EAC-B665-301BA7736A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4536486" y="8302935"/>
            <a:ext cx="859713" cy="34792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88E704E-CF6C-4595-A96E-F1609989D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7537" b="47537"/>
          <a:stretch/>
        </p:blipFill>
        <p:spPr>
          <a:xfrm>
            <a:off x="0" y="1348155"/>
            <a:ext cx="7795846" cy="77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9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728" userDrawn="1">
          <p15:clr>
            <a:srgbClr val="FBAE40"/>
          </p15:clr>
        </p15:guide>
        <p15:guide id="2" pos="51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87AAB1-E6B7-4457-A1AA-73B13BD1E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800" y="291775"/>
            <a:ext cx="14630400" cy="1202916"/>
          </a:xfrm>
        </p:spPr>
        <p:txBody>
          <a:bodyPr/>
          <a:lstStyle/>
          <a:p>
            <a:r>
              <a:rPr lang="en-US" dirty="0"/>
              <a:t>Click to edit your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C457BD-828D-4560-AC2E-D9774101D6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2800" y="1841499"/>
            <a:ext cx="14630400" cy="6121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A193B6F-42A2-4AAB-BEAA-9DD63566C7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4536486" y="8302935"/>
            <a:ext cx="859713" cy="347922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C33106-DA77-0745-8117-484E19E240DF}"/>
              </a:ext>
            </a:extLst>
          </p:cNvPr>
          <p:cNvSpPr txBox="1">
            <a:spLocks/>
          </p:cNvSpPr>
          <p:nvPr userDrawn="1"/>
        </p:nvSpPr>
        <p:spPr>
          <a:xfrm>
            <a:off x="683853" y="84594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8D9196-7146-4672-A4BA-DB29036C6B41}" type="slidenum">
              <a:rPr lang="en-US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707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 userDrawn="1">
          <p15:clr>
            <a:srgbClr val="FBAE40"/>
          </p15:clr>
        </p15:guide>
        <p15:guide id="2" pos="9728" userDrawn="1">
          <p15:clr>
            <a:srgbClr val="FBAE40"/>
          </p15:clr>
        </p15:guide>
        <p15:guide id="6" orient="horz" pos="5016" userDrawn="1">
          <p15:clr>
            <a:srgbClr val="FBAE40"/>
          </p15:clr>
        </p15:guide>
        <p15:guide id="7" orient="horz" pos="576" userDrawn="1">
          <p15:clr>
            <a:srgbClr val="FBAE40"/>
          </p15:clr>
        </p15:guide>
        <p15:guide id="8" orient="horz" pos="1152" userDrawn="1">
          <p15:clr>
            <a:srgbClr val="FBAE40"/>
          </p15:clr>
        </p15:guide>
        <p15:guide id="9" pos="5120" userDrawn="1">
          <p15:clr>
            <a:srgbClr val="FBAE40"/>
          </p15:clr>
        </p15:guide>
        <p15:guide id="10" orient="horz" pos="307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0299-C6BD-4C34-80B9-8FC4694E34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3816" y="1837944"/>
            <a:ext cx="6858000" cy="61173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DBED79-F367-4777-BEAE-FB2B148E8D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84184" y="1837944"/>
            <a:ext cx="6858000" cy="61173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F155E8-490F-4FEA-BE80-70CA62F0DC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292608"/>
            <a:ext cx="14630400" cy="1202916"/>
          </a:xfrm>
        </p:spPr>
        <p:txBody>
          <a:bodyPr/>
          <a:lstStyle/>
          <a:p>
            <a:r>
              <a:rPr lang="en-US" dirty="0"/>
              <a:t>Click to edit your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2DD797-EF54-425D-A7CF-386E637A5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4536486" y="8302935"/>
            <a:ext cx="859713" cy="347922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8B151FE-45DE-7041-89E6-DA9AA2092C25}"/>
              </a:ext>
            </a:extLst>
          </p:cNvPr>
          <p:cNvSpPr txBox="1">
            <a:spLocks/>
          </p:cNvSpPr>
          <p:nvPr userDrawn="1"/>
        </p:nvSpPr>
        <p:spPr>
          <a:xfrm>
            <a:off x="683853" y="84594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8D9196-7146-4672-A4BA-DB29036C6B41}" type="slidenum">
              <a:rPr lang="en-US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99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 userDrawn="1">
          <p15:clr>
            <a:srgbClr val="FBAE40"/>
          </p15:clr>
        </p15:guide>
        <p15:guide id="2" orient="horz" pos="576" userDrawn="1">
          <p15:clr>
            <a:srgbClr val="FBAE40"/>
          </p15:clr>
        </p15:guide>
        <p15:guide id="3" pos="972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5016" userDrawn="1">
          <p15:clr>
            <a:srgbClr val="FBAE40"/>
          </p15:clr>
        </p15:guide>
        <p15:guide id="6" pos="5120" userDrawn="1">
          <p15:clr>
            <a:srgbClr val="FBAE40"/>
          </p15:clr>
        </p15:guide>
        <p15:guide id="7" orient="horz" pos="30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0299-C6BD-4C34-80B9-8FC4694E34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2800" y="1840674"/>
            <a:ext cx="4663497" cy="61173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DBED79-F367-4777-BEAE-FB2B148E8D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81723" y="1840674"/>
            <a:ext cx="4663497" cy="61173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F155E8-490F-4FEA-BE80-70CA62F0DC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800" y="292608"/>
            <a:ext cx="14630400" cy="1202916"/>
          </a:xfrm>
        </p:spPr>
        <p:txBody>
          <a:bodyPr/>
          <a:lstStyle/>
          <a:p>
            <a:r>
              <a:rPr lang="en-US" dirty="0"/>
              <a:t>Click to edit your title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21577E5-8A21-4025-AEA6-97CD75A6277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750646" y="1840674"/>
            <a:ext cx="4663497" cy="61173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43FDD2-5BCF-4A02-8E37-FAF9EDAF51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4536486" y="8302935"/>
            <a:ext cx="859713" cy="347922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1F701F-2CE0-4D4C-AE50-E1816A3F0E0C}"/>
              </a:ext>
            </a:extLst>
          </p:cNvPr>
          <p:cNvSpPr txBox="1">
            <a:spLocks/>
          </p:cNvSpPr>
          <p:nvPr userDrawn="1"/>
        </p:nvSpPr>
        <p:spPr>
          <a:xfrm>
            <a:off x="683853" y="84594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8D9196-7146-4672-A4BA-DB29036C6B41}" type="slidenum">
              <a:rPr lang="en-US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6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728" userDrawn="1">
          <p15:clr>
            <a:srgbClr val="FBAE40"/>
          </p15:clr>
        </p15:guide>
        <p15:guide id="2" pos="512" userDrawn="1">
          <p15:clr>
            <a:srgbClr val="FBAE40"/>
          </p15:clr>
        </p15:guide>
        <p15:guide id="3" orient="horz" pos="1152" userDrawn="1">
          <p15:clr>
            <a:srgbClr val="FBAE40"/>
          </p15:clr>
        </p15:guide>
        <p15:guide id="4" orient="horz" pos="5016" userDrawn="1">
          <p15:clr>
            <a:srgbClr val="FBAE40"/>
          </p15:clr>
        </p15:guide>
        <p15:guide id="5" orient="horz" pos="576" userDrawn="1">
          <p15:clr>
            <a:srgbClr val="FBAE40"/>
          </p15:clr>
        </p15:guide>
        <p15:guide id="6" pos="51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30275-A1EE-4998-B3FE-B23BD948C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292608"/>
            <a:ext cx="14630400" cy="1202916"/>
          </a:xfrm>
        </p:spPr>
        <p:txBody>
          <a:bodyPr/>
          <a:lstStyle/>
          <a:p>
            <a:r>
              <a:rPr lang="en-US" dirty="0"/>
              <a:t>Click to edit your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BA7BB4-04C7-432E-8F47-E8CC90265C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3816" y="1840671"/>
            <a:ext cx="6858000" cy="2834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86D49A64-995B-4F99-8ADC-A0ED5EFA1A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89816" y="1840671"/>
            <a:ext cx="6858000" cy="2834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5" name="Content Placeholder 9">
            <a:extLst>
              <a:ext uri="{FF2B5EF4-FFF2-40B4-BE49-F238E27FC236}">
                <a16:creationId xmlns:a16="http://schemas.microsoft.com/office/drawing/2014/main" id="{45A7BFC3-44EC-49E3-8523-D1C6776B81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3816" y="5115731"/>
            <a:ext cx="6858000" cy="2834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71E9AF23-0E70-407E-B303-9B8FC53C99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82739" y="5115731"/>
            <a:ext cx="6858000" cy="2834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1116209-2C88-411D-BE3B-1B61347BD7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4536486" y="8302935"/>
            <a:ext cx="859713" cy="347922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CC2575E-E1C2-6F49-A49E-DE8314CCBED2}"/>
              </a:ext>
            </a:extLst>
          </p:cNvPr>
          <p:cNvSpPr txBox="1">
            <a:spLocks/>
          </p:cNvSpPr>
          <p:nvPr userDrawn="1"/>
        </p:nvSpPr>
        <p:spPr>
          <a:xfrm>
            <a:off x="683853" y="84594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8D9196-7146-4672-A4BA-DB29036C6B41}" type="slidenum">
              <a:rPr lang="en-US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646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 userDrawn="1">
          <p15:clr>
            <a:srgbClr val="FBAE40"/>
          </p15:clr>
        </p15:guide>
        <p15:guide id="2" pos="9728" userDrawn="1">
          <p15:clr>
            <a:srgbClr val="FBAE40"/>
          </p15:clr>
        </p15:guide>
        <p15:guide id="3" orient="horz" pos="576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5016" userDrawn="1">
          <p15:clr>
            <a:srgbClr val="FBAE40"/>
          </p15:clr>
        </p15:guide>
        <p15:guide id="6" pos="5120" userDrawn="1">
          <p15:clr>
            <a:srgbClr val="FBAE40"/>
          </p15:clr>
        </p15:guide>
        <p15:guide id="7" orient="horz" pos="307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3EC49-0EBF-934E-91BA-79B6AD475FFE}"/>
              </a:ext>
            </a:extLst>
          </p:cNvPr>
          <p:cNvSpPr/>
          <p:nvPr userDrawn="1"/>
        </p:nvSpPr>
        <p:spPr bwMode="hidden">
          <a:xfrm>
            <a:off x="10758102" y="1838972"/>
            <a:ext cx="5497898" cy="6123928"/>
          </a:xfrm>
          <a:prstGeom prst="rect">
            <a:avLst/>
          </a:prstGeom>
          <a:gradFill>
            <a:gsLst>
              <a:gs pos="50000">
                <a:schemeClr val="accent2">
                  <a:lumMod val="80000"/>
                </a:schemeClr>
              </a:gs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B1029-3D65-B84A-A254-5217144DBA58}"/>
              </a:ext>
            </a:extLst>
          </p:cNvPr>
          <p:cNvSpPr/>
          <p:nvPr userDrawn="1"/>
        </p:nvSpPr>
        <p:spPr bwMode="hidden">
          <a:xfrm>
            <a:off x="5794216" y="1838972"/>
            <a:ext cx="4683097" cy="6123928"/>
          </a:xfrm>
          <a:prstGeom prst="rect">
            <a:avLst/>
          </a:prstGeom>
          <a:gradFill>
            <a:gsLst>
              <a:gs pos="50000">
                <a:schemeClr val="accent2">
                  <a:lumMod val="80000"/>
                </a:schemeClr>
              </a:gs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AA3504-A3CC-4CD3-A78A-2E2FE2301C4F}"/>
              </a:ext>
            </a:extLst>
          </p:cNvPr>
          <p:cNvSpPr/>
          <p:nvPr userDrawn="1"/>
        </p:nvSpPr>
        <p:spPr bwMode="hidden">
          <a:xfrm>
            <a:off x="817268" y="1838972"/>
            <a:ext cx="4683097" cy="6123928"/>
          </a:xfrm>
          <a:prstGeom prst="rect">
            <a:avLst/>
          </a:prstGeom>
          <a:gradFill>
            <a:gsLst>
              <a:gs pos="50000">
                <a:schemeClr val="accent2">
                  <a:lumMod val="80000"/>
                </a:schemeClr>
              </a:gs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71C5043-2C77-4B15-9C54-2B1AAC2FAD26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1919350" y="2675765"/>
            <a:ext cx="2478933" cy="1796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and paste an icon onto this slide and size and align it to this box. Delete this box when done.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417AE2-412E-4C0D-8FE0-27D6CB516AE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13816" y="292608"/>
            <a:ext cx="14630400" cy="1202916"/>
          </a:xfrm>
        </p:spPr>
        <p:txBody>
          <a:bodyPr/>
          <a:lstStyle/>
          <a:p>
            <a:r>
              <a:rPr lang="en-US" dirty="0"/>
              <a:t>Click to edit your title</a:t>
            </a: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id="{BE9FDF36-69C2-4879-A893-6E3AFADCEC6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62643" y="5116638"/>
            <a:ext cx="3992347" cy="7048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id="{B39C7FA8-67BB-43DD-A186-FE2AD20BA36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162643" y="6032921"/>
            <a:ext cx="3992347" cy="1367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body</a:t>
            </a:r>
          </a:p>
          <a:p>
            <a:pPr lvl="0"/>
            <a:endParaRPr lang="en-US" dirty="0"/>
          </a:p>
        </p:txBody>
      </p:sp>
      <p:sp>
        <p:nvSpPr>
          <p:cNvPr id="92" name="Picture Placeholder 2">
            <a:extLst>
              <a:ext uri="{FF2B5EF4-FFF2-40B4-BE49-F238E27FC236}">
                <a16:creationId xmlns:a16="http://schemas.microsoft.com/office/drawing/2014/main" id="{CE2D3244-6442-497C-889F-C2074497DB0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6894784" y="2675765"/>
            <a:ext cx="2478933" cy="1796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and paste an icon onto this slide and size and align it to this box. Delete this box when done.</a:t>
            </a:r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id="{78D54533-2D20-477B-A683-600BFABC771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138077" y="5116638"/>
            <a:ext cx="3992347" cy="7048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id="{3FEDBCA1-F258-4916-9CCF-85801547E6A4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138077" y="6032920"/>
            <a:ext cx="3992347" cy="1367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body</a:t>
            </a:r>
          </a:p>
          <a:p>
            <a:pPr lvl="0"/>
            <a:endParaRPr lang="en-US" dirty="0"/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9DF7780E-0D6C-489E-99E9-33FCE705DBBA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11863201" y="2572919"/>
            <a:ext cx="2478933" cy="1796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and paste an icon onto this slide and size and align it to this box. Delete this box when done.</a:t>
            </a:r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id="{886B26B5-A801-4D68-BC47-DC1257EA6348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1106494" y="5116638"/>
            <a:ext cx="3992347" cy="7048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id="{CB55DF53-8257-4AB2-A05E-9EA51E0AA690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1106494" y="6032920"/>
            <a:ext cx="3992347" cy="1367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body</a:t>
            </a:r>
          </a:p>
          <a:p>
            <a:pPr lvl="0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2C3F492-CBF3-4747-9DA1-8072E2687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4536486" y="8302935"/>
            <a:ext cx="859713" cy="347922"/>
          </a:xfrm>
          <a:prstGeom prst="rect">
            <a:avLst/>
          </a:prstGeom>
        </p:spPr>
      </p:pic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E8970CE-1356-3E49-8ECE-879265F33BC0}"/>
              </a:ext>
            </a:extLst>
          </p:cNvPr>
          <p:cNvSpPr txBox="1">
            <a:spLocks/>
          </p:cNvSpPr>
          <p:nvPr userDrawn="1"/>
        </p:nvSpPr>
        <p:spPr>
          <a:xfrm>
            <a:off x="683853" y="84594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8D9196-7146-4672-A4BA-DB29036C6B41}" type="slidenum">
              <a:rPr lang="en-US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48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 userDrawn="1">
          <p15:clr>
            <a:srgbClr val="FBAE40"/>
          </p15:clr>
        </p15:guide>
        <p15:guide id="2" pos="9728" userDrawn="1">
          <p15:clr>
            <a:srgbClr val="FBAE40"/>
          </p15:clr>
        </p15:guide>
        <p15:guide id="3" orient="horz" pos="576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5016" userDrawn="1">
          <p15:clr>
            <a:srgbClr val="FBAE40"/>
          </p15:clr>
        </p15:guide>
        <p15:guide id="6" orient="horz" pos="3072" userDrawn="1">
          <p15:clr>
            <a:srgbClr val="FBAE40"/>
          </p15:clr>
        </p15:guide>
        <p15:guide id="7" pos="51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137BEE-B921-A945-80E6-C38B95E92354}"/>
              </a:ext>
            </a:extLst>
          </p:cNvPr>
          <p:cNvSpPr/>
          <p:nvPr userDrawn="1"/>
        </p:nvSpPr>
        <p:spPr bwMode="white">
          <a:xfrm>
            <a:off x="11994606" y="1828800"/>
            <a:ext cx="4261394" cy="6134100"/>
          </a:xfrm>
          <a:prstGeom prst="rect">
            <a:avLst/>
          </a:prstGeom>
          <a:gradFill>
            <a:gsLst>
              <a:gs pos="50000">
                <a:schemeClr val="accent2">
                  <a:lumMod val="80000"/>
                </a:schemeClr>
              </a:gs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BBE990-CD1D-304C-A878-01462CB32A74}"/>
              </a:ext>
            </a:extLst>
          </p:cNvPr>
          <p:cNvSpPr/>
          <p:nvPr userDrawn="1"/>
        </p:nvSpPr>
        <p:spPr bwMode="white">
          <a:xfrm>
            <a:off x="8284754" y="1828800"/>
            <a:ext cx="3445240" cy="6134100"/>
          </a:xfrm>
          <a:prstGeom prst="rect">
            <a:avLst/>
          </a:prstGeom>
          <a:gradFill>
            <a:gsLst>
              <a:gs pos="50000">
                <a:schemeClr val="accent2">
                  <a:lumMod val="80000"/>
                </a:schemeClr>
              </a:gs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273FC-712D-7341-852B-1F9A92698452}"/>
              </a:ext>
            </a:extLst>
          </p:cNvPr>
          <p:cNvSpPr/>
          <p:nvPr userDrawn="1"/>
        </p:nvSpPr>
        <p:spPr bwMode="white">
          <a:xfrm>
            <a:off x="4535714" y="1828800"/>
            <a:ext cx="3445240" cy="6134100"/>
          </a:xfrm>
          <a:prstGeom prst="rect">
            <a:avLst/>
          </a:prstGeom>
          <a:gradFill>
            <a:gsLst>
              <a:gs pos="50000">
                <a:schemeClr val="accent2">
                  <a:lumMod val="80000"/>
                </a:schemeClr>
              </a:gs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F1EED4-9C02-4A24-A994-AD388A2977C2}"/>
              </a:ext>
            </a:extLst>
          </p:cNvPr>
          <p:cNvSpPr/>
          <p:nvPr userDrawn="1"/>
        </p:nvSpPr>
        <p:spPr bwMode="white">
          <a:xfrm>
            <a:off x="812800" y="1828800"/>
            <a:ext cx="3445240" cy="6134100"/>
          </a:xfrm>
          <a:prstGeom prst="rect">
            <a:avLst/>
          </a:prstGeom>
          <a:gradFill>
            <a:gsLst>
              <a:gs pos="50000">
                <a:schemeClr val="accent2">
                  <a:lumMod val="80000"/>
                </a:schemeClr>
              </a:gs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E45A0-DE19-41AA-9EA2-68795CBC79E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13816" y="292608"/>
            <a:ext cx="14630400" cy="1202916"/>
          </a:xfrm>
        </p:spPr>
        <p:txBody>
          <a:bodyPr/>
          <a:lstStyle/>
          <a:p>
            <a:r>
              <a:rPr lang="en-US" dirty="0"/>
              <a:t>Click to edit your title</a:t>
            </a:r>
          </a:p>
        </p:txBody>
      </p:sp>
      <p:sp>
        <p:nvSpPr>
          <p:cNvPr id="99" name="Picture Placeholder 2">
            <a:extLst>
              <a:ext uri="{FF2B5EF4-FFF2-40B4-BE49-F238E27FC236}">
                <a16:creationId xmlns:a16="http://schemas.microsoft.com/office/drawing/2014/main" id="{85169FAB-F40D-458D-BC33-342F5FA0A762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1637153" y="2648056"/>
            <a:ext cx="1796534" cy="1796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and paste an icon onto this slide and use this box to help align it. Delete this box when done.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id="{5A7BA6A7-7413-4691-9BCE-7270805F8EB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088752" y="5088929"/>
            <a:ext cx="2893337" cy="7048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id="{03664417-C953-422F-8447-3E2931045DC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88752" y="6005212"/>
            <a:ext cx="2893337" cy="1367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body</a:t>
            </a:r>
          </a:p>
          <a:p>
            <a:pPr lvl="0"/>
            <a:endParaRPr lang="en-US" dirty="0"/>
          </a:p>
        </p:txBody>
      </p:sp>
      <p:sp>
        <p:nvSpPr>
          <p:cNvPr id="102" name="Picture Placeholder 2">
            <a:extLst>
              <a:ext uri="{FF2B5EF4-FFF2-40B4-BE49-F238E27FC236}">
                <a16:creationId xmlns:a16="http://schemas.microsoft.com/office/drawing/2014/main" id="{EE06F97E-AECF-46C6-8C72-D8614FF8B8A2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5365539" y="2648056"/>
            <a:ext cx="1796534" cy="1796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and paste an icon onto this slide and use this box to help align it. Delete this box when done.</a:t>
            </a:r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id="{66BE1E77-0A9F-49A8-B7B3-9B807B658E2B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817138" y="5088929"/>
            <a:ext cx="2893337" cy="7048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id="{E0CF0EE8-1C57-449B-A7AD-F5EAEAF6C03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817138" y="6005212"/>
            <a:ext cx="2893337" cy="1367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body</a:t>
            </a:r>
          </a:p>
          <a:p>
            <a:pPr lvl="0"/>
            <a:endParaRPr lang="en-US" dirty="0"/>
          </a:p>
        </p:txBody>
      </p:sp>
      <p:sp>
        <p:nvSpPr>
          <p:cNvPr id="105" name="Picture Placeholder 2">
            <a:extLst>
              <a:ext uri="{FF2B5EF4-FFF2-40B4-BE49-F238E27FC236}">
                <a16:creationId xmlns:a16="http://schemas.microsoft.com/office/drawing/2014/main" id="{43AE853D-A5F4-4D54-A18E-7D0A184EF5C2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9093926" y="2648056"/>
            <a:ext cx="1796534" cy="1796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and paste an icon onto this slide and use this box to help align it. Delete this box when done.</a:t>
            </a:r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id="{B357F2CF-DACC-49FE-B1A9-1957C3FF4F23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545525" y="5088929"/>
            <a:ext cx="2893337" cy="7048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id="{74DA2522-CBA4-4840-B47C-35F7ED830E9A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545525" y="6005212"/>
            <a:ext cx="2893337" cy="1367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body</a:t>
            </a:r>
          </a:p>
          <a:p>
            <a:pPr lvl="0"/>
            <a:endParaRPr lang="en-US" dirty="0"/>
          </a:p>
        </p:txBody>
      </p:sp>
      <p:sp>
        <p:nvSpPr>
          <p:cNvPr id="108" name="Picture Placeholder 2">
            <a:extLst>
              <a:ext uri="{FF2B5EF4-FFF2-40B4-BE49-F238E27FC236}">
                <a16:creationId xmlns:a16="http://schemas.microsoft.com/office/drawing/2014/main" id="{6FE0039E-3D28-4402-9344-60BE08AF1697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12780151" y="2648056"/>
            <a:ext cx="1796534" cy="1796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and paste an icon onto this slide and use this box to help align it. Delete this box when done.</a:t>
            </a:r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id="{50637BA2-3E16-47E1-BECC-085330E93B07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2231750" y="5088929"/>
            <a:ext cx="2893337" cy="7048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id="{7F53B2DA-D14F-45BF-8D45-3FEF61013FCE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2231750" y="6005212"/>
            <a:ext cx="2893337" cy="1367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812652" indent="0" algn="ctr">
              <a:buNone/>
              <a:defRPr sz="2800" b="1">
                <a:solidFill>
                  <a:schemeClr val="bg2"/>
                </a:solidFill>
              </a:defRPr>
            </a:lvl2pPr>
            <a:lvl3pPr marL="1625301" indent="0" algn="ctr">
              <a:buNone/>
              <a:defRPr sz="2800" b="1">
                <a:solidFill>
                  <a:schemeClr val="bg2"/>
                </a:solidFill>
              </a:defRPr>
            </a:lvl3pPr>
            <a:lvl4pPr marL="2437951" indent="0" algn="ctr">
              <a:buNone/>
              <a:defRPr sz="2800" b="1">
                <a:solidFill>
                  <a:schemeClr val="bg2"/>
                </a:solidFill>
              </a:defRPr>
            </a:lvl4pPr>
            <a:lvl5pPr marL="3250601" indent="0" algn="ctr">
              <a:buNone/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body</a:t>
            </a:r>
          </a:p>
          <a:p>
            <a:pPr lvl="0"/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0181245-24A2-4E6A-A250-6F1DC11967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4536486" y="8302935"/>
            <a:ext cx="859713" cy="347922"/>
          </a:xfrm>
          <a:prstGeom prst="rect">
            <a:avLst/>
          </a:prstGeom>
        </p:spPr>
      </p:pic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2AE05A0F-7106-A54D-86C6-8DB1EDCD2020}"/>
              </a:ext>
            </a:extLst>
          </p:cNvPr>
          <p:cNvSpPr txBox="1">
            <a:spLocks/>
          </p:cNvSpPr>
          <p:nvPr userDrawn="1"/>
        </p:nvSpPr>
        <p:spPr>
          <a:xfrm>
            <a:off x="683853" y="84594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8D9196-7146-4672-A4BA-DB29036C6B41}" type="slidenum">
              <a:rPr lang="en-US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891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 userDrawn="1">
          <p15:clr>
            <a:srgbClr val="FBAE40"/>
          </p15:clr>
        </p15:guide>
        <p15:guide id="2" pos="512" userDrawn="1">
          <p15:clr>
            <a:srgbClr val="FBAE40"/>
          </p15:clr>
        </p15:guide>
        <p15:guide id="3" pos="972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5016" userDrawn="1">
          <p15:clr>
            <a:srgbClr val="FBAE40"/>
          </p15:clr>
        </p15:guide>
        <p15:guide id="6" pos="51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3B6DBF-FBE9-8A4A-BC45-1565F00F0BED}"/>
              </a:ext>
            </a:extLst>
          </p:cNvPr>
          <p:cNvSpPr/>
          <p:nvPr/>
        </p:nvSpPr>
        <p:spPr bwMode="ltGray">
          <a:xfrm>
            <a:off x="0" y="0"/>
            <a:ext cx="6289950" cy="9144000"/>
          </a:xfrm>
          <a:prstGeom prst="rect">
            <a:avLst/>
          </a:prstGeom>
          <a:gradFill>
            <a:gsLst>
              <a:gs pos="50000">
                <a:schemeClr val="accent2">
                  <a:lumMod val="80000"/>
                </a:schemeClr>
              </a:gs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4B8CEB6-B346-458A-9FC4-405E1474F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627" t="7660" r="-9878" b="7660"/>
          <a:stretch/>
        </p:blipFill>
        <p:spPr>
          <a:xfrm>
            <a:off x="-6515" y="0"/>
            <a:ext cx="6289950" cy="9144000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C6A34ADA-95E5-814B-B018-B917A33880BB}"/>
              </a:ext>
            </a:extLst>
          </p:cNvPr>
          <p:cNvSpPr txBox="1">
            <a:spLocks/>
          </p:cNvSpPr>
          <p:nvPr/>
        </p:nvSpPr>
        <p:spPr>
          <a:xfrm>
            <a:off x="531453" y="83070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9644521-9887-FD40-AFB8-80C2999F7C6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02122" y="919391"/>
            <a:ext cx="2953082" cy="89442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Copy and paste a logo onto this slide and use this box to help align it. Delete this box when done.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92C656B-3174-8541-8A8F-EEFC73B9B8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816" y="4386268"/>
            <a:ext cx="4779809" cy="21943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114300" indent="-114300">
              <a:spcBef>
                <a:spcPts val="600"/>
              </a:spcBef>
              <a:buFont typeface="Arial" panose="020B0604020202020204" pitchFamily="34" charset="0"/>
              <a:buChar char="“"/>
              <a:defRPr sz="1800" b="0">
                <a:solidFill>
                  <a:schemeClr val="bg1"/>
                </a:solidFill>
              </a:defRPr>
            </a:lvl1pPr>
            <a:lvl2pPr marL="114300" indent="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​"/>
              <a:tabLst/>
              <a:defRPr sz="1800" b="0">
                <a:solidFill>
                  <a:schemeClr val="bg1"/>
                </a:solidFill>
              </a:defRPr>
            </a:lvl2pPr>
            <a:lvl3pPr marL="114300" indent="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​"/>
              <a:tabLst/>
              <a:defRPr sz="1800" b="0">
                <a:solidFill>
                  <a:schemeClr val="bg1"/>
                </a:solidFill>
              </a:defRPr>
            </a:lvl3pPr>
            <a:lvl4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0">
                <a:solidFill>
                  <a:schemeClr val="bg1"/>
                </a:solidFill>
              </a:defRPr>
            </a:lvl4pPr>
            <a:lvl5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0">
                <a:solidFill>
                  <a:schemeClr val="bg1"/>
                </a:solidFill>
              </a:defRPr>
            </a:lvl5pPr>
            <a:lvl6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0">
                <a:solidFill>
                  <a:schemeClr val="bg1"/>
                </a:solidFill>
              </a:defRPr>
            </a:lvl6pPr>
            <a:lvl9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AA6ABD7-4CD6-1843-9D57-67D6A084A17E}"/>
              </a:ext>
            </a:extLst>
          </p:cNvPr>
          <p:cNvSpPr txBox="1">
            <a:spLocks/>
          </p:cNvSpPr>
          <p:nvPr/>
        </p:nvSpPr>
        <p:spPr>
          <a:xfrm>
            <a:off x="683853" y="84594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8D9196-7146-4672-A4BA-DB29036C6B41}" type="slidenum">
              <a:rPr lang="en-US" sz="1200" smtClean="0">
                <a:solidFill>
                  <a:schemeClr val="bg1"/>
                </a:solidFill>
              </a:rPr>
              <a:pPr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F903AB83-C2E5-418D-A4F0-AE1C8481068E}"/>
              </a:ext>
            </a:extLst>
          </p:cNvPr>
          <p:cNvSpPr txBox="1">
            <a:spLocks/>
          </p:cNvSpPr>
          <p:nvPr/>
        </p:nvSpPr>
        <p:spPr>
          <a:xfrm>
            <a:off x="531453" y="83070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21C42A24-5B69-40D9-BF4A-741D5E7CC970}"/>
              </a:ext>
            </a:extLst>
          </p:cNvPr>
          <p:cNvSpPr txBox="1">
            <a:spLocks/>
          </p:cNvSpPr>
          <p:nvPr/>
        </p:nvSpPr>
        <p:spPr>
          <a:xfrm>
            <a:off x="683853" y="84594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8D9196-7146-4672-A4BA-DB29036C6B41}" type="slidenum">
              <a:rPr lang="en-US" sz="1200" smtClean="0">
                <a:solidFill>
                  <a:schemeClr val="bg1"/>
                </a:solidFill>
              </a:rPr>
              <a:pPr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E647E4F-8A77-4477-85DF-D8D81A084235}"/>
              </a:ext>
            </a:extLst>
          </p:cNvPr>
          <p:cNvSpPr txBox="1">
            <a:spLocks/>
          </p:cNvSpPr>
          <p:nvPr userDrawn="1"/>
        </p:nvSpPr>
        <p:spPr>
          <a:xfrm>
            <a:off x="531453" y="83070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06D7820F-6F97-4AD1-BCFA-520802E365C8}"/>
              </a:ext>
            </a:extLst>
          </p:cNvPr>
          <p:cNvSpPr txBox="1">
            <a:spLocks/>
          </p:cNvSpPr>
          <p:nvPr userDrawn="1"/>
        </p:nvSpPr>
        <p:spPr>
          <a:xfrm>
            <a:off x="683853" y="8459496"/>
            <a:ext cx="3793066" cy="488244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8D9196-7146-4672-A4BA-DB29036C6B41}" type="slidenum">
              <a:rPr lang="en-US" sz="1200" smtClean="0">
                <a:solidFill>
                  <a:schemeClr val="bg1"/>
                </a:solidFill>
              </a:rPr>
              <a:pPr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BF587-FDE8-4A49-9087-80777F5D7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923976"/>
            <a:ext cx="4663499" cy="234351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BC5EC3-5714-4475-A957-7B22CF01C3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816" y="7058874"/>
            <a:ext cx="4779810" cy="705829"/>
          </a:xfrm>
        </p:spPr>
        <p:txBody>
          <a:bodyPr>
            <a:noAutofit/>
          </a:bodyPr>
          <a:lstStyle>
            <a:lvl1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1pPr>
            <a:lvl2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3pPr>
            <a:lvl4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4pPr>
            <a:lvl5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5pPr>
            <a:lvl6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6pPr>
            <a:lvl7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7pPr>
            <a:lvl8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8pPr>
            <a:lvl9pPr marL="114300" indent="0">
              <a:spcBef>
                <a:spcPts val="600"/>
              </a:spcBef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insert quote source name, title, and company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04D5B7-C911-4479-9370-41E3453367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122" y="1976657"/>
            <a:ext cx="7940062" cy="62479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insert case study proof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A3FEE7B-B6DB-47D2-8107-C948926C19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4536486" y="8302935"/>
            <a:ext cx="859713" cy="3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51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728" userDrawn="1">
          <p15:clr>
            <a:srgbClr val="FBAE40"/>
          </p15:clr>
        </p15:guide>
        <p15:guide id="2" pos="512" userDrawn="1">
          <p15:clr>
            <a:srgbClr val="FBAE40"/>
          </p15:clr>
        </p15:guide>
        <p15:guide id="3" orient="horz" pos="1152" userDrawn="1">
          <p15:clr>
            <a:srgbClr val="FBAE40"/>
          </p15:clr>
        </p15:guide>
        <p15:guide id="4" orient="horz" pos="576" userDrawn="1">
          <p15:clr>
            <a:srgbClr val="FBAE40"/>
          </p15:clr>
        </p15:guide>
        <p15:guide id="5" orient="horz" pos="51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C9C24B-1FC6-43E5-B9DA-713EBA6CF15F}"/>
              </a:ext>
            </a:extLst>
          </p:cNvPr>
          <p:cNvSpPr txBox="1">
            <a:spLocks/>
          </p:cNvSpPr>
          <p:nvPr/>
        </p:nvSpPr>
        <p:spPr>
          <a:xfrm>
            <a:off x="859801" y="8441158"/>
            <a:ext cx="447029" cy="27560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450896" rtl="0" eaLnBrk="1" latinLnBrk="0" hangingPunct="1">
              <a:defRPr sz="1700" kern="1200">
                <a:solidFill>
                  <a:srgbClr val="009ADD"/>
                </a:solidFill>
                <a:latin typeface="+mn-lt"/>
                <a:ea typeface="+mn-ea"/>
                <a:cs typeface="+mn-cs"/>
              </a:defRPr>
            </a:lvl1pPr>
            <a:lvl2pPr marL="72544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0896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343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178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723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2684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128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3577" algn="l" defTabSz="1450896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8D9196-7146-4672-A4BA-DB29036C6B41}" type="slidenum">
              <a:rPr lang="en-US" sz="1200" smtClean="0">
                <a:solidFill>
                  <a:schemeClr val="bg1"/>
                </a:solidFill>
              </a:rPr>
              <a:pPr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D8147D09-81D3-46F2-A95A-BF23D4C7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39" y="228606"/>
            <a:ext cx="14543460" cy="120291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DE6099-BB5A-408B-A955-71BEE07E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739" y="2098442"/>
            <a:ext cx="14538469" cy="57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473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8" r:id="rId10"/>
    <p:sldLayoutId id="2147483912" r:id="rId11"/>
    <p:sldLayoutId id="2147483916" r:id="rId12"/>
  </p:sldLayoutIdLst>
  <p:hf hdr="0" ftr="0"/>
  <p:txStyles>
    <p:titleStyle>
      <a:lvl1pPr algn="l" defTabSz="812650" rtl="0" eaLnBrk="1" latinLnBrk="0" hangingPunct="1">
        <a:lnSpc>
          <a:spcPct val="89000"/>
        </a:lnSpc>
        <a:spcBef>
          <a:spcPct val="0"/>
        </a:spcBef>
        <a:buNone/>
        <a:defRPr sz="4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12650" rtl="0" eaLnBrk="1" latinLnBrk="0" hangingPunct="1"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42888" indent="-211138" algn="l" defTabSz="81265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28638" indent="-276225" algn="l" defTabSz="81265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812650" rtl="0" eaLnBrk="1" latinLnBrk="0" hangingPunct="1">
        <a:spcBef>
          <a:spcPts val="1800"/>
        </a:spcBef>
        <a:spcAft>
          <a:spcPts val="600"/>
        </a:spcAft>
        <a:buFont typeface="Arial" panose="020B0604020202020204" pitchFamily="34" charset="0"/>
        <a:buChar char="​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812650" rtl="0" eaLnBrk="1" latinLnBrk="0" hangingPunct="1">
        <a:spcBef>
          <a:spcPts val="1800"/>
        </a:spcBef>
        <a:spcAft>
          <a:spcPts val="600"/>
        </a:spcAft>
        <a:buFont typeface="Arial" panose="020B0604020202020204" pitchFamily="34" charset="0"/>
        <a:buChar char="​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812650" rtl="0" eaLnBrk="1" latinLnBrk="0" hangingPunct="1">
        <a:spcBef>
          <a:spcPts val="1800"/>
        </a:spcBef>
        <a:spcAft>
          <a:spcPts val="600"/>
        </a:spcAft>
        <a:buFont typeface="Arial" panose="020B0604020202020204" pitchFamily="34" charset="0"/>
        <a:buNone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812650" rtl="0" eaLnBrk="1" latinLnBrk="0" hangingPunct="1">
        <a:spcBef>
          <a:spcPts val="1800"/>
        </a:spcBef>
        <a:spcAft>
          <a:spcPts val="600"/>
        </a:spcAft>
        <a:buFont typeface="Arial" panose="020B0604020202020204" pitchFamily="34" charset="0"/>
        <a:buNone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812650" rtl="0" eaLnBrk="1" latinLnBrk="0" hangingPunct="1">
        <a:spcBef>
          <a:spcPts val="1800"/>
        </a:spcBef>
        <a:spcAft>
          <a:spcPts val="600"/>
        </a:spcAft>
        <a:buFont typeface="Arial" panose="020B0604020202020204" pitchFamily="34" charset="0"/>
        <a:buNone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812650" rtl="0" eaLnBrk="1" latinLnBrk="0" hangingPunct="1">
        <a:spcBef>
          <a:spcPts val="1800"/>
        </a:spcBef>
        <a:spcAft>
          <a:spcPts val="600"/>
        </a:spcAft>
        <a:buFont typeface="Arial" panose="020B0604020202020204" pitchFamily="34" charset="0"/>
        <a:buNone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65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650" algn="l" defTabSz="81265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300" algn="l" defTabSz="81265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7950" algn="l" defTabSz="81265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0602" algn="l" defTabSz="81265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252" algn="l" defTabSz="81265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5902" algn="l" defTabSz="81265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8552" algn="l" defTabSz="81265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1202" algn="l" defTabSz="81265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21C7CA-603A-43C1-81AE-A89320F1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48" y="2398906"/>
            <a:ext cx="5827994" cy="30589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</a:t>
            </a:r>
            <a:r>
              <a:rPr lang="en-US" altLang="zh-CN" dirty="0" err="1"/>
              <a:t>andomForest</a:t>
            </a:r>
            <a:br>
              <a:rPr lang="en-US" altLang="zh-CN" dirty="0"/>
            </a:br>
            <a:r>
              <a:rPr lang="en-US" altLang="zh-CN" dirty="0"/>
              <a:t>Regressor</a:t>
            </a:r>
            <a:br>
              <a:rPr lang="en-US" altLang="zh-CN" dirty="0"/>
            </a:br>
            <a:r>
              <a:rPr lang="en-US" dirty="0"/>
              <a:t>House price </a:t>
            </a:r>
            <a:r>
              <a:rPr lang="en-US" altLang="zh-CN" dirty="0"/>
              <a:t>practice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0FE03F5-0484-44E5-9BEC-558873672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Ellen Tang</a:t>
            </a:r>
          </a:p>
          <a:p>
            <a:r>
              <a:rPr lang="en-US" dirty="0"/>
              <a:t>November 20, 2023</a:t>
            </a:r>
          </a:p>
          <a:p>
            <a:pPr algn="r"/>
            <a:r>
              <a:rPr lang="en-US" dirty="0"/>
              <a:t>V</a:t>
            </a:r>
            <a:r>
              <a:rPr lang="en-US" altLang="zh-CN" dirty="0"/>
              <a:t>ersion:1.0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8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Scrub Data	</a:t>
            </a: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	</a:t>
            </a:r>
            <a:endParaRPr lang="en-US" dirty="0">
              <a:solidFill>
                <a:srgbClr val="3C4043"/>
              </a:solidFill>
              <a:latin typeface="Inter"/>
            </a:endParaRPr>
          </a:p>
          <a:p>
            <a:pPr>
              <a:buNone/>
            </a:pP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F2A31-65BF-66E0-ED31-E8702BA3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12" y="2494288"/>
            <a:ext cx="7953375" cy="63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Scrub Data	</a:t>
            </a:r>
            <a:r>
              <a:rPr lang="en-US" altLang="zh-CN" sz="2800" b="1" dirty="0"/>
              <a:t>and REPLACE NULL VALUES</a:t>
            </a:r>
            <a:endParaRPr lang="en-US" sz="2800" b="1" dirty="0"/>
          </a:p>
          <a:p>
            <a:pPr>
              <a:buNone/>
            </a:pP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AD9A1-DCF3-394B-D6ED-C78EAD60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30" y="2486315"/>
            <a:ext cx="12414135" cy="48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1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PLOTTING</a:t>
            </a: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574A3-EB63-DA91-CD6F-1F0B675B9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50" y="2450585"/>
            <a:ext cx="12163425" cy="1705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6A7AAF-BA97-EEDD-17DA-B492D099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56" y="4464195"/>
            <a:ext cx="5715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FEATURE ENGINEERING</a:t>
            </a: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2F23-F09F-B42F-D060-B489456A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36" y="2477303"/>
            <a:ext cx="12068175" cy="48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FEATURE ENGINEERING</a:t>
            </a: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E1BE5-1DBD-4B3F-4D18-6B634E7F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30" y="2554760"/>
            <a:ext cx="10925175" cy="61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SPLITTING DATASET</a:t>
            </a: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 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  <a:latin typeface="Inter"/>
              </a:rPr>
              <a:t>	Transform data from string to number, in order to fulfill sklearn.preprocessing.train-_</a:t>
            </a:r>
            <a:r>
              <a:rPr lang="en-US" dirty="0" err="1">
                <a:solidFill>
                  <a:srgbClr val="3C4043"/>
                </a:solidFill>
                <a:latin typeface="Inter"/>
              </a:rPr>
              <a:t>test_split</a:t>
            </a:r>
            <a:r>
              <a:rPr lang="en-US" dirty="0">
                <a:solidFill>
                  <a:srgbClr val="3C4043"/>
                </a:solidFill>
                <a:latin typeface="Inter"/>
              </a:rPr>
              <a:t> requirement. 	</a:t>
            </a:r>
          </a:p>
          <a:p>
            <a:pPr>
              <a:buNone/>
            </a:pP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5B54A-D888-0DA9-5C8D-7883D9222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36" y="3264061"/>
            <a:ext cx="8134350" cy="51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9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B</a:t>
            </a:r>
            <a:r>
              <a:rPr lang="en-US" altLang="zh-CN" sz="2800" b="1" dirty="0"/>
              <a:t>uild models</a:t>
            </a:r>
            <a:endParaRPr lang="en-US" sz="2800" b="1" dirty="0"/>
          </a:p>
          <a:p>
            <a:pPr>
              <a:buNone/>
            </a:pPr>
            <a:r>
              <a:rPr lang="en-US" dirty="0"/>
              <a:t>	 to prepare data for </a:t>
            </a:r>
            <a:r>
              <a:rPr lang="en-US" dirty="0" err="1"/>
              <a:t>train_test_split</a:t>
            </a:r>
            <a:r>
              <a:rPr lang="en-US" dirty="0"/>
              <a:t> which will served for machine learning sampling. The test size ratio is 20%. 	</a:t>
            </a:r>
          </a:p>
          <a:p>
            <a:pPr>
              <a:buNone/>
            </a:pP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8E6D6-A6FA-071E-4B03-5DCE627D4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7" y="3495675"/>
            <a:ext cx="139541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9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Normalize data</a:t>
            </a:r>
          </a:p>
          <a:p>
            <a:pPr>
              <a:buNone/>
            </a:pPr>
            <a:r>
              <a:rPr lang="en-US" sz="2800" b="1" dirty="0"/>
              <a:t>	</a:t>
            </a:r>
            <a:r>
              <a:rPr lang="en-US" dirty="0"/>
              <a:t>  </a:t>
            </a:r>
          </a:p>
          <a:p>
            <a:pPr>
              <a:buNone/>
            </a:pP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9A81E-1993-E1D8-EA67-01F8049B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55" y="2521835"/>
            <a:ext cx="11098887" cy="267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9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B</a:t>
            </a:r>
            <a:r>
              <a:rPr lang="en-US" altLang="zh-CN" sz="3200" b="1" dirty="0"/>
              <a:t>uild models</a:t>
            </a:r>
            <a:endParaRPr lang="en-US" sz="3200" b="1" dirty="0"/>
          </a:p>
          <a:p>
            <a:pPr>
              <a:buNone/>
            </a:pPr>
            <a:r>
              <a:rPr lang="en-US" sz="2800" dirty="0"/>
              <a:t>	</a:t>
            </a:r>
            <a:r>
              <a:rPr lang="en-US" altLang="zh-CN" sz="2800" dirty="0"/>
              <a:t>call </a:t>
            </a:r>
            <a:r>
              <a:rPr lang="en-US" altLang="zh-CN" sz="2800" dirty="0" err="1"/>
              <a:t>RandomForestRegressor</a:t>
            </a:r>
            <a:r>
              <a:rPr lang="en-US" altLang="zh-CN" sz="2800" dirty="0"/>
              <a:t>, train the model with training data     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B9357-B1FF-C2FF-56FE-EC44C650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30" y="3217762"/>
            <a:ext cx="7543800" cy="51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Get predict result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altLang="zh-CN" dirty="0"/>
              <a:t>call predict method, to get the predict result and output result to csv file.</a:t>
            </a:r>
            <a:endParaRPr lang="en-US" altLang="zh-CN" sz="2400" b="1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A2D09-9F53-A380-BD3A-3319747D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745" y="3237716"/>
            <a:ext cx="6652991" cy="30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3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869932-73E4-4ACB-BAF7-9E58D75125DF}"/>
              </a:ext>
            </a:extLst>
          </p:cNvPr>
          <p:cNvSpPr/>
          <p:nvPr/>
        </p:nvSpPr>
        <p:spPr>
          <a:xfrm>
            <a:off x="1460315" y="1678677"/>
            <a:ext cx="6482687" cy="5612769"/>
          </a:xfrm>
          <a:prstGeom prst="roundRect">
            <a:avLst/>
          </a:prstGeom>
          <a:gradFill>
            <a:gsLst>
              <a:gs pos="50000">
                <a:schemeClr val="accent2">
                  <a:lumMod val="80000"/>
                </a:schemeClr>
              </a:gs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五边形 25">
            <a:extLst>
              <a:ext uri="{FF2B5EF4-FFF2-40B4-BE49-F238E27FC236}">
                <a16:creationId xmlns:a16="http://schemas.microsoft.com/office/drawing/2014/main" id="{93A0B816-D777-474F-85C5-FCB58EF49005}"/>
              </a:ext>
            </a:extLst>
          </p:cNvPr>
          <p:cNvSpPr/>
          <p:nvPr/>
        </p:nvSpPr>
        <p:spPr>
          <a:xfrm>
            <a:off x="2967634" y="2233868"/>
            <a:ext cx="1800000" cy="648000"/>
          </a:xfrm>
          <a:prstGeom prst="homePlate">
            <a:avLst>
              <a:gd name="adj" fmla="val 3053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01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任意多边形 26">
            <a:extLst>
              <a:ext uri="{FF2B5EF4-FFF2-40B4-BE49-F238E27FC236}">
                <a16:creationId xmlns:a16="http://schemas.microsoft.com/office/drawing/2014/main" id="{1825189B-4275-428D-9CD6-36F282F6D6CA}"/>
              </a:ext>
            </a:extLst>
          </p:cNvPr>
          <p:cNvSpPr/>
          <p:nvPr/>
        </p:nvSpPr>
        <p:spPr>
          <a:xfrm>
            <a:off x="4702892" y="2234327"/>
            <a:ext cx="9360000" cy="648000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Introduction</a:t>
            </a:r>
            <a:endParaRPr lang="zh-CN" altLang="en-US" sz="2000" b="1" dirty="0"/>
          </a:p>
        </p:txBody>
      </p:sp>
      <p:sp>
        <p:nvSpPr>
          <p:cNvPr id="11" name="五边形 25">
            <a:extLst>
              <a:ext uri="{FF2B5EF4-FFF2-40B4-BE49-F238E27FC236}">
                <a16:creationId xmlns:a16="http://schemas.microsoft.com/office/drawing/2014/main" id="{CB7831D8-258E-4345-851A-FEF6C04F56C9}"/>
              </a:ext>
            </a:extLst>
          </p:cNvPr>
          <p:cNvSpPr/>
          <p:nvPr/>
        </p:nvSpPr>
        <p:spPr>
          <a:xfrm>
            <a:off x="2961565" y="3212997"/>
            <a:ext cx="1800000" cy="648000"/>
          </a:xfrm>
          <a:prstGeom prst="homePlate">
            <a:avLst>
              <a:gd name="adj" fmla="val 3053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02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任意多边形 26">
            <a:extLst>
              <a:ext uri="{FF2B5EF4-FFF2-40B4-BE49-F238E27FC236}">
                <a16:creationId xmlns:a16="http://schemas.microsoft.com/office/drawing/2014/main" id="{1409B6BB-2C40-4570-836A-9C0FCC135197}"/>
              </a:ext>
            </a:extLst>
          </p:cNvPr>
          <p:cNvSpPr/>
          <p:nvPr/>
        </p:nvSpPr>
        <p:spPr>
          <a:xfrm>
            <a:off x="4730188" y="3208541"/>
            <a:ext cx="9360000" cy="648000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What Dataset Will Use</a:t>
            </a:r>
          </a:p>
          <a:p>
            <a:pPr algn="ctr"/>
            <a:endParaRPr lang="en-US" altLang="zh-CN" sz="2000" b="1" dirty="0"/>
          </a:p>
        </p:txBody>
      </p:sp>
      <p:sp>
        <p:nvSpPr>
          <p:cNvPr id="13" name="五边形 25">
            <a:extLst>
              <a:ext uri="{FF2B5EF4-FFF2-40B4-BE49-F238E27FC236}">
                <a16:creationId xmlns:a16="http://schemas.microsoft.com/office/drawing/2014/main" id="{4F1F9411-0019-4056-AA0E-E62343B3E1A9}"/>
              </a:ext>
            </a:extLst>
          </p:cNvPr>
          <p:cNvSpPr/>
          <p:nvPr/>
        </p:nvSpPr>
        <p:spPr>
          <a:xfrm>
            <a:off x="2974030" y="4163761"/>
            <a:ext cx="1800000" cy="648000"/>
          </a:xfrm>
          <a:prstGeom prst="homePlate">
            <a:avLst>
              <a:gd name="adj" fmla="val 3053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03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任意多边形 26">
            <a:extLst>
              <a:ext uri="{FF2B5EF4-FFF2-40B4-BE49-F238E27FC236}">
                <a16:creationId xmlns:a16="http://schemas.microsoft.com/office/drawing/2014/main" id="{81EF2200-CDEB-47B8-85FB-9C0A9B7894CB}"/>
              </a:ext>
            </a:extLst>
          </p:cNvPr>
          <p:cNvSpPr/>
          <p:nvPr/>
        </p:nvSpPr>
        <p:spPr>
          <a:xfrm>
            <a:off x="4716540" y="4158671"/>
            <a:ext cx="9360000" cy="648000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Machine Learning Code Implementation-</a:t>
            </a:r>
            <a:r>
              <a:rPr lang="en-US" altLang="zh-CN" sz="2000" b="1" dirty="0" err="1"/>
              <a:t>RandomForestRegressor</a:t>
            </a:r>
            <a:endParaRPr lang="zh-CN" altLang="en-US" sz="2000" b="1" dirty="0"/>
          </a:p>
        </p:txBody>
      </p:sp>
      <p:sp>
        <p:nvSpPr>
          <p:cNvPr id="15" name="五边形 25">
            <a:extLst>
              <a:ext uri="{FF2B5EF4-FFF2-40B4-BE49-F238E27FC236}">
                <a16:creationId xmlns:a16="http://schemas.microsoft.com/office/drawing/2014/main" id="{38BF31CF-E868-4A85-9268-EA2EE3000DB3}"/>
              </a:ext>
            </a:extLst>
          </p:cNvPr>
          <p:cNvSpPr/>
          <p:nvPr/>
        </p:nvSpPr>
        <p:spPr>
          <a:xfrm>
            <a:off x="2974030" y="5134765"/>
            <a:ext cx="1800000" cy="648000"/>
          </a:xfrm>
          <a:prstGeom prst="homePlate">
            <a:avLst>
              <a:gd name="adj" fmla="val 3053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04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任意多边形 26">
            <a:extLst>
              <a:ext uri="{FF2B5EF4-FFF2-40B4-BE49-F238E27FC236}">
                <a16:creationId xmlns:a16="http://schemas.microsoft.com/office/drawing/2014/main" id="{669AAC9B-28C8-4630-9F79-5FA1448B263F}"/>
              </a:ext>
            </a:extLst>
          </p:cNvPr>
          <p:cNvSpPr/>
          <p:nvPr/>
        </p:nvSpPr>
        <p:spPr>
          <a:xfrm>
            <a:off x="4716540" y="5129675"/>
            <a:ext cx="9360000" cy="648000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Predict Result</a:t>
            </a:r>
            <a:endParaRPr lang="zh-CN" altLang="en-US" sz="2000" b="1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717B230-ECD3-4D3A-913F-03BC0290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9" y="-10774"/>
            <a:ext cx="5880233" cy="996689"/>
          </a:xfrm>
        </p:spPr>
        <p:txBody>
          <a:bodyPr/>
          <a:lstStyle/>
          <a:p>
            <a:pPr>
              <a:defRPr/>
            </a:pPr>
            <a:r>
              <a:rPr lang="en-US" altLang="zh-CN" sz="4600" dirty="0"/>
              <a:t>Content</a:t>
            </a:r>
            <a:endParaRPr lang="zh-CN" altLang="en-US" sz="46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2AE4FD-C4A1-49B2-BCDE-E2E69D5F2F31}"/>
              </a:ext>
            </a:extLst>
          </p:cNvPr>
          <p:cNvCxnSpPr/>
          <p:nvPr/>
        </p:nvCxnSpPr>
        <p:spPr>
          <a:xfrm>
            <a:off x="0" y="1132764"/>
            <a:ext cx="9034818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49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sz="4800" dirty="0"/>
              <a:t>Predict Result</a:t>
            </a:r>
            <a:endParaRPr lang="en-US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E9F54-ECD3-D3E8-EF6C-39CAFA13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0" y="1467896"/>
            <a:ext cx="4686300" cy="75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F0655-3BE6-4554-9D28-C6F9DD45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39" y="3553368"/>
            <a:ext cx="8631729" cy="450835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4901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202916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FF54-05B3-4306-9639-C6A61C8E9E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247370" cy="6121401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Purpose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machine learning to create a model that predicts which House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sz="4800" b="1" dirty="0"/>
              <a:t>What Data Will Use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247370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Train.csv</a:t>
            </a:r>
          </a:p>
          <a:p>
            <a:pPr>
              <a:buNone/>
            </a:pP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           </a:t>
            </a:r>
            <a:r>
              <a:rPr lang="en-US" dirty="0"/>
              <a:t>Contains detailed information about many houses information;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06B75-A2EF-EA27-379D-F0DFA100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30" y="3110264"/>
            <a:ext cx="14287500" cy="3752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A64DF-922D-1FAD-A659-39C94BC8C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30" y="7102371"/>
            <a:ext cx="37147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sz="4800" b="1" dirty="0"/>
              <a:t>What Data Will Use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Test.csv</a:t>
            </a:r>
          </a:p>
          <a:p>
            <a:pPr>
              <a:buNone/>
            </a:pP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 	</a:t>
            </a:r>
            <a:r>
              <a:rPr lang="en-US" dirty="0"/>
              <a:t> The dataset contains similar information but does not include the '</a:t>
            </a:r>
            <a:r>
              <a:rPr lang="en-US" dirty="0" err="1"/>
              <a:t>SalesPrice</a:t>
            </a:r>
            <a:r>
              <a:rPr lang="en-US" dirty="0"/>
              <a:t>' column for each house in each dataset We need to predict these results.</a:t>
            </a:r>
            <a:endParaRPr lang="en-US" dirty="0">
              <a:solidFill>
                <a:srgbClr val="3C4043"/>
              </a:solidFill>
              <a:latin typeface="Inter"/>
            </a:endParaRPr>
          </a:p>
          <a:p>
            <a:pPr>
              <a:buNone/>
            </a:pP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0F23E-4A63-DA80-B6BC-6F01D0AC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35" y="3471305"/>
            <a:ext cx="13953507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9C32A-8DB5-6888-50A5-9D3498082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30" y="6435126"/>
            <a:ext cx="28289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6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Packages</a:t>
            </a:r>
          </a:p>
          <a:p>
            <a:pPr>
              <a:buNone/>
            </a:pP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 	</a:t>
            </a:r>
            <a:r>
              <a:rPr lang="en-US" dirty="0"/>
              <a:t>will use </a:t>
            </a:r>
            <a:r>
              <a:rPr lang="en-US" dirty="0" err="1"/>
              <a:t>pandas,sklearn,matplotlib</a:t>
            </a:r>
            <a:r>
              <a:rPr lang="en-US" dirty="0"/>
              <a:t> eight packages in our solution</a:t>
            </a:r>
            <a:endParaRPr lang="en-US" dirty="0">
              <a:solidFill>
                <a:srgbClr val="3C4043"/>
              </a:solidFill>
              <a:latin typeface="Inter"/>
            </a:endParaRPr>
          </a:p>
          <a:p>
            <a:pPr>
              <a:buNone/>
            </a:pP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40AE50-1C1C-AD27-14FF-45786B1B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3457574"/>
            <a:ext cx="11730037" cy="43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6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obtain data from csv into </a:t>
            </a:r>
            <a:r>
              <a:rPr lang="en-US" sz="2800" b="1" dirty="0" err="1"/>
              <a:t>dataframe</a:t>
            </a:r>
            <a:r>
              <a:rPr lang="en-US" sz="2800" b="1" dirty="0"/>
              <a:t> </a:t>
            </a: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	</a:t>
            </a:r>
            <a:endParaRPr lang="en-US" dirty="0">
              <a:solidFill>
                <a:srgbClr val="3C4043"/>
              </a:solidFill>
              <a:latin typeface="Inter"/>
            </a:endParaRPr>
          </a:p>
          <a:p>
            <a:pPr>
              <a:buNone/>
            </a:pP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7132A-E517-6858-1ADC-9F76C21A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7" y="2411411"/>
            <a:ext cx="150876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Data integrity, data type viewing</a:t>
            </a: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	</a:t>
            </a:r>
            <a:endParaRPr lang="en-US" dirty="0">
              <a:solidFill>
                <a:srgbClr val="3C4043"/>
              </a:solidFill>
              <a:latin typeface="Inter"/>
            </a:endParaRPr>
          </a:p>
          <a:p>
            <a:pPr>
              <a:buNone/>
            </a:pP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389A6-E620-4DA0-A8FB-B8F31F840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48" y="2564205"/>
            <a:ext cx="39909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8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A6A-690B-4906-B6F1-2BE55CC7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1775"/>
            <a:ext cx="14630400" cy="1037225"/>
          </a:xfrm>
        </p:spPr>
        <p:txBody>
          <a:bodyPr/>
          <a:lstStyle/>
          <a:p>
            <a:r>
              <a:rPr lang="en-US" altLang="zh-CN" sz="4800" b="1" dirty="0"/>
              <a:t>Code Implementation-</a:t>
            </a:r>
            <a:r>
              <a:rPr lang="en-US" altLang="zh-CN" sz="4800" b="1" dirty="0" err="1"/>
              <a:t>RandomForestRegressor</a:t>
            </a:r>
            <a:endParaRPr lang="en-US" sz="4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A5EE5CC-91E7-13AB-F70F-3C44026272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7330" y="1841499"/>
            <a:ext cx="13308434" cy="6121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Calculate statistical description information for </a:t>
            </a:r>
            <a:r>
              <a:rPr lang="en-US" altLang="zh-CN" sz="2800" b="1" dirty="0"/>
              <a:t>train data</a:t>
            </a: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	</a:t>
            </a:r>
            <a:endParaRPr lang="en-US" dirty="0">
              <a:solidFill>
                <a:srgbClr val="3C4043"/>
              </a:solidFill>
              <a:latin typeface="Inter"/>
            </a:endParaRPr>
          </a:p>
          <a:p>
            <a:pPr>
              <a:buNone/>
            </a:pPr>
            <a:endParaRPr lang="en-US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0187C-33EF-7C41-70AA-549DCFEF5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388981"/>
            <a:ext cx="149733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lex - Light 2020 Template">
  <a:themeElements>
    <a:clrScheme name="Custom 3">
      <a:dk1>
        <a:srgbClr val="333333"/>
      </a:dk1>
      <a:lt1>
        <a:srgbClr val="FFFFFF"/>
      </a:lt1>
      <a:dk2>
        <a:srgbClr val="949494"/>
      </a:dk2>
      <a:lt2>
        <a:srgbClr val="DEDEDE"/>
      </a:lt2>
      <a:accent1>
        <a:srgbClr val="005386"/>
      </a:accent1>
      <a:accent2>
        <a:srgbClr val="0099DD"/>
      </a:accent2>
      <a:accent3>
        <a:srgbClr val="82BC00"/>
      </a:accent3>
      <a:accent4>
        <a:srgbClr val="006332"/>
      </a:accent4>
      <a:accent5>
        <a:srgbClr val="BA247D"/>
      </a:accent5>
      <a:accent6>
        <a:srgbClr val="7F1E5E"/>
      </a:accent6>
      <a:hlink>
        <a:srgbClr val="0099DD"/>
      </a:hlink>
      <a:folHlink>
        <a:srgbClr val="005386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0000">
              <a:schemeClr val="accent2">
                <a:lumMod val="80000"/>
              </a:schemeClr>
            </a:gs>
            <a:gs pos="100000">
              <a:schemeClr val="accent2"/>
            </a:gs>
            <a:gs pos="0">
              <a:schemeClr val="accent1"/>
            </a:gs>
          </a:gsLst>
          <a:lin ang="2700000" scaled="1"/>
        </a:gradFill>
        <a:ln>
          <a:noFill/>
        </a:ln>
        <a:effectLst/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>
              <a:lumMod val="20000"/>
              <a:lumOff val="8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/>
        </a:defPPr>
      </a:lstStyle>
    </a:txDef>
  </a:objectDefaults>
  <a:extraClrSchemeLst/>
  <a:custClrLst>
    <a:custClr name="Gold">
      <a:srgbClr val="F1B52C"/>
    </a:custClr>
    <a:custClr name="Dark Gold">
      <a:srgbClr val="CE6D28"/>
    </a:custClr>
  </a:custClrLst>
  <a:extLst>
    <a:ext uri="{05A4C25C-085E-4340-85A3-A5531E510DB2}">
      <thm15:themeFamily xmlns:thm15="http://schemas.microsoft.com/office/thememl/2012/main" name="Toolkit Information Template.potx" id="{56E511F5-E917-4D7B-BCBE-9E13A80E01FF}" vid="{FF056B8B-1E8C-421E-BBA2-E87397D48074}"/>
    </a:ext>
  </a:extLst>
</a:theme>
</file>

<file path=ppt/theme/theme2.xml><?xml version="1.0" encoding="utf-8"?>
<a:theme xmlns:a="http://schemas.openxmlformats.org/drawingml/2006/main" name="Office Theme">
  <a:themeElements>
    <a:clrScheme name="Flex 2020">
      <a:dk1>
        <a:srgbClr val="333333"/>
      </a:dk1>
      <a:lt1>
        <a:srgbClr val="FFFFFF"/>
      </a:lt1>
      <a:dk2>
        <a:srgbClr val="949494"/>
      </a:dk2>
      <a:lt2>
        <a:srgbClr val="DEDEDE"/>
      </a:lt2>
      <a:accent1>
        <a:srgbClr val="005386"/>
      </a:accent1>
      <a:accent2>
        <a:srgbClr val="0099DD"/>
      </a:accent2>
      <a:accent3>
        <a:srgbClr val="82BC00"/>
      </a:accent3>
      <a:accent4>
        <a:srgbClr val="006332"/>
      </a:accent4>
      <a:accent5>
        <a:srgbClr val="F1B52C"/>
      </a:accent5>
      <a:accent6>
        <a:srgbClr val="CE6D28"/>
      </a:accent6>
      <a:hlink>
        <a:srgbClr val="0099DD"/>
      </a:hlink>
      <a:folHlink>
        <a:srgbClr val="005386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lex 2020">
      <a:dk1>
        <a:srgbClr val="333333"/>
      </a:dk1>
      <a:lt1>
        <a:srgbClr val="FFFFFF"/>
      </a:lt1>
      <a:dk2>
        <a:srgbClr val="949494"/>
      </a:dk2>
      <a:lt2>
        <a:srgbClr val="DEDEDE"/>
      </a:lt2>
      <a:accent1>
        <a:srgbClr val="005386"/>
      </a:accent1>
      <a:accent2>
        <a:srgbClr val="0099DD"/>
      </a:accent2>
      <a:accent3>
        <a:srgbClr val="82BC00"/>
      </a:accent3>
      <a:accent4>
        <a:srgbClr val="006332"/>
      </a:accent4>
      <a:accent5>
        <a:srgbClr val="F1B52C"/>
      </a:accent5>
      <a:accent6>
        <a:srgbClr val="CE6D28"/>
      </a:accent6>
      <a:hlink>
        <a:srgbClr val="0099DD"/>
      </a:hlink>
      <a:folHlink>
        <a:srgbClr val="005386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a0af18a-6010-47a3-a24a-4e90bee40758">
      <UserInfo>
        <DisplayName>Manu Sadashivaiah</DisplayName>
        <AccountId>9351</AccountId>
        <AccountType/>
      </UserInfo>
      <UserInfo>
        <DisplayName>Cesar Lopez Clemente</DisplayName>
        <AccountId>34049</AccountId>
        <AccountType/>
      </UserInfo>
      <UserInfo>
        <DisplayName>Attila Gal</DisplayName>
        <AccountId>9362</AccountId>
        <AccountType/>
      </UserInfo>
      <UserInfo>
        <DisplayName>Paul van Leeuwen</DisplayName>
        <AccountId>38509</AccountId>
        <AccountType/>
      </UserInfo>
      <UserInfo>
        <DisplayName>Karolliny Teixeira</DisplayName>
        <AccountId>22541</AccountId>
        <AccountType/>
      </UserInfo>
      <UserInfo>
        <DisplayName>Orli Holdstein</DisplayName>
        <AccountId>1752</AccountId>
        <AccountType/>
      </UserInfo>
      <UserInfo>
        <DisplayName>Danford Zhao</DisplayName>
        <AccountId>1838</AccountId>
        <AccountType/>
      </UserInfo>
      <UserInfo>
        <DisplayName>Alan Cheng Pei Kiam</DisplayName>
        <AccountId>43798</AccountId>
        <AccountType/>
      </UserInfo>
      <UserInfo>
        <DisplayName>Thays Oliveira(MNS)</DisplayName>
        <AccountId>3035</AccountId>
        <AccountType/>
      </UserInfo>
      <UserInfo>
        <DisplayName>Freda Foo Choon Ying</DisplayName>
        <AccountId>7060</AccountId>
        <AccountType/>
      </UserInfo>
      <UserInfo>
        <DisplayName>Rajasubramoniam Chinnathurai</DisplayName>
        <AccountId>47170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20A50C7010564CAE58C8A4D52230BB" ma:contentTypeVersion="10" ma:contentTypeDescription="Create a new document." ma:contentTypeScope="" ma:versionID="ffa4c61b89b8ec1083dc36ceebdf67a7">
  <xsd:schema xmlns:xsd="http://www.w3.org/2001/XMLSchema" xmlns:xs="http://www.w3.org/2001/XMLSchema" xmlns:p="http://schemas.microsoft.com/office/2006/metadata/properties" xmlns:ns2="ad8522d3-e7df-4324-a81f-e1824df6ef4c" xmlns:ns3="ba0af18a-6010-47a3-a24a-4e90bee40758" targetNamespace="http://schemas.microsoft.com/office/2006/metadata/properties" ma:root="true" ma:fieldsID="4b136d1483c44503353cce594d416a60" ns2:_="" ns3:_="">
    <xsd:import namespace="ad8522d3-e7df-4324-a81f-e1824df6ef4c"/>
    <xsd:import namespace="ba0af18a-6010-47a3-a24a-4e90bee407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8522d3-e7df-4324-a81f-e1824df6ef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0af18a-6010-47a3-a24a-4e90bee4075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C509FA-993C-4490-BF5C-29B417E92CFC}">
  <ds:schemaRefs>
    <ds:schemaRef ds:uri="http://purl.org/dc/terms/"/>
    <ds:schemaRef ds:uri="http://schemas.microsoft.com/office/2006/metadata/properties"/>
    <ds:schemaRef ds:uri="http://purl.org/dc/dcmitype/"/>
    <ds:schemaRef ds:uri="fed17a2b-7f31-4d4f-b0f0-d90820f2fa42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0f1dc7fa-2254-45ce-8858-97c22e63a2a4"/>
    <ds:schemaRef ds:uri="http://www.w3.org/XML/1998/namespace"/>
    <ds:schemaRef ds:uri="ba0af18a-6010-47a3-a24a-4e90bee40758"/>
  </ds:schemaRefs>
</ds:datastoreItem>
</file>

<file path=customXml/itemProps2.xml><?xml version="1.0" encoding="utf-8"?>
<ds:datastoreItem xmlns:ds="http://schemas.openxmlformats.org/officeDocument/2006/customXml" ds:itemID="{A57710AA-5146-47E7-9A1F-AFB95BD16C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8522d3-e7df-4324-a81f-e1824df6ef4c"/>
    <ds:schemaRef ds:uri="ba0af18a-6010-47a3-a24a-4e90bee407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894F249-80EF-4743-9B6A-405EB3389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10787</TotalTime>
  <Words>297</Words>
  <Application>Microsoft Office PowerPoint</Application>
  <PresentationFormat>Custom</PresentationFormat>
  <Paragraphs>82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Inter</vt:lpstr>
      <vt:lpstr>华文楷体</vt:lpstr>
      <vt:lpstr>Arial</vt:lpstr>
      <vt:lpstr>Century Gothic</vt:lpstr>
      <vt:lpstr>Flex - Light 2020 Template</vt:lpstr>
      <vt:lpstr>RandomForest Regressor House price practice</vt:lpstr>
      <vt:lpstr>Content</vt:lpstr>
      <vt:lpstr>Introduction</vt:lpstr>
      <vt:lpstr>What Data Will Use</vt:lpstr>
      <vt:lpstr>What Data Will Use</vt:lpstr>
      <vt:lpstr>Code Implementation-RandomForestRegressor</vt:lpstr>
      <vt:lpstr>Code Implementation-RandomForestRegressor</vt:lpstr>
      <vt:lpstr>Code Implementation-RandomForestRegressor</vt:lpstr>
      <vt:lpstr>Code Implementation-RandomForestRegressor</vt:lpstr>
      <vt:lpstr>Code Implementation-RandomForestRegressor</vt:lpstr>
      <vt:lpstr>Code Implementation-RandomForestRegressor</vt:lpstr>
      <vt:lpstr>Code Implementation-RandomForestRegressor</vt:lpstr>
      <vt:lpstr>Code Implementation-RandomForestRegressor</vt:lpstr>
      <vt:lpstr>Code Implementation-RandomForestRegressor</vt:lpstr>
      <vt:lpstr>Code Implementation-RandomForestRegressor</vt:lpstr>
      <vt:lpstr>Code Implementation-RandomForestRegressor</vt:lpstr>
      <vt:lpstr>Code Implementation-RandomForestRegressor</vt:lpstr>
      <vt:lpstr>Code Implementation-RandomForestRegressor</vt:lpstr>
      <vt:lpstr>Code Implementation-RandomForestRegressor</vt:lpstr>
      <vt:lpstr>Predict Result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Toolkit Information</dc:title>
  <dc:creator>Seah Li En</dc:creator>
  <cp:lastModifiedBy>Ellen Tang</cp:lastModifiedBy>
  <cp:revision>138</cp:revision>
  <dcterms:created xsi:type="dcterms:W3CDTF">2020-11-13T02:16:02Z</dcterms:created>
  <dcterms:modified xsi:type="dcterms:W3CDTF">2023-11-24T05:53:53Z</dcterms:modified>
</cp:coreProperties>
</file>